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7" r:id="rId2"/>
    <p:sldId id="259" r:id="rId3"/>
    <p:sldId id="262" r:id="rId4"/>
    <p:sldId id="264" r:id="rId5"/>
    <p:sldId id="267" r:id="rId6"/>
    <p:sldId id="268" r:id="rId7"/>
    <p:sldId id="261" r:id="rId8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29" autoAdjust="0"/>
  </p:normalViewPr>
  <p:slideViewPr>
    <p:cSldViewPr>
      <p:cViewPr varScale="1">
        <p:scale>
          <a:sx n="82" d="100"/>
          <a:sy n="82" d="100"/>
        </p:scale>
        <p:origin x="-3234" y="-9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6218863"/>
            <a:ext cx="686331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14350" y="2336802"/>
            <a:ext cx="5829300" cy="243968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14350" y="4815476"/>
            <a:ext cx="5829300" cy="1599605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824" y="6604000"/>
            <a:ext cx="6860824" cy="2549451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7D67475-E3CA-41D6-91AE-2CE52821757D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674F77E-6911-4D04-BD0A-B0FCCDE6F1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975106"/>
            <a:ext cx="6172200" cy="584809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D67475-E3CA-41D6-91AE-2CE52821757D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74F77E-6911-4D04-BD0A-B0FCCDE6F1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33010" y="366187"/>
            <a:ext cx="1333103" cy="745701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8"/>
            <a:ext cx="4743450" cy="745701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D67475-E3CA-41D6-91AE-2CE52821757D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74F77E-6911-4D04-BD0A-B0FCCDE6F1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D67475-E3CA-41D6-91AE-2CE52821757D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74F77E-6911-4D04-BD0A-B0FCCDE6F1C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82" y="1412949"/>
            <a:ext cx="5829300" cy="24384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035" y="3908949"/>
            <a:ext cx="3429000" cy="1939851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D67475-E3CA-41D6-91AE-2CE52821757D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74F77E-6911-4D04-BD0A-B0FCCDE6F1C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2727510" y="4007296"/>
            <a:ext cx="137160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2587698" y="4007296"/>
            <a:ext cx="137160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975105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975105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D67475-E3CA-41D6-91AE-2CE52821757D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74F77E-6911-4D04-BD0A-B0FCCDE6F1C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6172200" cy="1524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7213600"/>
            <a:ext cx="3030141" cy="1016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483770" y="7213600"/>
            <a:ext cx="3031331" cy="1016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42900" y="1925726"/>
            <a:ext cx="3030141" cy="525568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1925726"/>
            <a:ext cx="3031331" cy="525568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D67475-E3CA-41D6-91AE-2CE52821757D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74F77E-6911-4D04-BD0A-B0FCCDE6F1C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D67475-E3CA-41D6-91AE-2CE52821757D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74F77E-6911-4D04-BD0A-B0FCCDE6F1C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D67475-E3CA-41D6-91AE-2CE52821757D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74F77E-6911-4D04-BD0A-B0FCCDE6F1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502400"/>
            <a:ext cx="5611332" cy="6096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314700" y="7140136"/>
            <a:ext cx="2980944" cy="12192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85800" y="365760"/>
            <a:ext cx="5609844" cy="6096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45274" y="8543925"/>
            <a:ext cx="1440180" cy="487680"/>
          </a:xfrm>
        </p:spPr>
        <p:txBody>
          <a:bodyPr/>
          <a:lstStyle>
            <a:extLst/>
          </a:lstStyle>
          <a:p>
            <a:fld id="{27D67475-E3CA-41D6-91AE-2CE52821757D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74F77E-6911-4D04-BD0A-B0FCCDE6F1C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5924" y="7257870"/>
            <a:ext cx="5372100" cy="864309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1450" y="253291"/>
            <a:ext cx="6515100" cy="585216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7D67475-E3CA-41D6-91AE-2CE52821757D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5054" y="8543926"/>
            <a:ext cx="1763011" cy="48683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674F77E-6911-4D04-BD0A-B0FCCDE6F1C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" y="6486830"/>
            <a:ext cx="6056574" cy="750229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374455" y="7926582"/>
            <a:ext cx="3705468" cy="12281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364288" y="7918681"/>
            <a:ext cx="2767838" cy="124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4532" y="7721671"/>
            <a:ext cx="2551736" cy="1441157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6928" y="7716985"/>
            <a:ext cx="2554132" cy="1445844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6498084" y="6651253"/>
            <a:ext cx="137160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6358272" y="6651253"/>
            <a:ext cx="137160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374455" y="7926582"/>
            <a:ext cx="3705468" cy="12281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364288" y="7918681"/>
            <a:ext cx="2767838" cy="124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4532" y="7721671"/>
            <a:ext cx="2551736" cy="1441157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6928" y="7716985"/>
            <a:ext cx="2554132" cy="1445844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342900" y="1975105"/>
            <a:ext cx="6172200" cy="6034617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5045274" y="8543925"/>
            <a:ext cx="1440180" cy="48768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7D67475-E3CA-41D6-91AE-2CE52821757D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285054" y="8543926"/>
            <a:ext cx="1763011" cy="486833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6485454" y="8543926"/>
            <a:ext cx="274320" cy="486833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674F77E-6911-4D04-BD0A-B0FCCDE6F1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13" Type="http://schemas.openxmlformats.org/officeDocument/2006/relationships/image" Target="../media/image9.jp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11" Type="http://schemas.openxmlformats.org/officeDocument/2006/relationships/image" Target="../media/image19.jpg"/><Relationship Id="rId5" Type="http://schemas.openxmlformats.org/officeDocument/2006/relationships/image" Target="../media/image13.png"/><Relationship Id="rId15" Type="http://schemas.openxmlformats.org/officeDocument/2006/relationships/image" Target="../media/image22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977" y="228601"/>
            <a:ext cx="5864224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Subtitle 15"/>
          <p:cNvSpPr>
            <a:spLocks noGrp="1"/>
          </p:cNvSpPr>
          <p:nvPr>
            <p:ph type="subTitle" idx="1"/>
          </p:nvPr>
        </p:nvSpPr>
        <p:spPr>
          <a:xfrm>
            <a:off x="307976" y="6365252"/>
            <a:ext cx="5178425" cy="1254749"/>
          </a:xfrm>
        </p:spPr>
        <p:txBody>
          <a:bodyPr>
            <a:normAutofit/>
          </a:bodyPr>
          <a:lstStyle/>
          <a:p>
            <a:r>
              <a:rPr lang="en-US" sz="1400" b="1" cap="none" spc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endParaRPr lang="en-US" sz="1400" b="1" cap="none" spc="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5576" y="2472154"/>
            <a:ext cx="644075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100" b="1" dirty="0" smtClean="0">
              <a:ea typeface="Gulim" panose="020B0600000101010101" pitchFamily="34" charset="-127"/>
            </a:endParaRPr>
          </a:p>
          <a:p>
            <a:r>
              <a:rPr lang="en-US" sz="1200" b="1" dirty="0" smtClean="0"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Hours: 8:00-5:00 (Monday - Friday)</a:t>
            </a:r>
          </a:p>
          <a:p>
            <a:r>
              <a:rPr lang="en-US" sz="1200" b="1" dirty="0" smtClean="0"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Student Wellness Center, Second Floor Room 214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7728" y="2242597"/>
            <a:ext cx="5179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2022 Spring Semester 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7131" y="160339"/>
            <a:ext cx="6637111" cy="83099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sz="2000" b="1" cap="all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12700" stA="50000" endPos="50000" dist="5000" dir="5400000" sy="-100000" rotWithShape="0"/>
              </a:effectLst>
              <a:ea typeface="Gulim" panose="020B0600000101010101" pitchFamily="34" charset="-127"/>
              <a:cs typeface="Arial" panose="020B0604020202020204" pitchFamily="34" charset="0"/>
            </a:endParaRPr>
          </a:p>
          <a:p>
            <a:pPr algn="ctr"/>
            <a:r>
              <a:rPr lang="en-US" sz="2800" dirty="0" smtClean="0"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Substance Abuse &amp; Counseling Services </a:t>
            </a:r>
            <a:endParaRPr lang="en-US" sz="2800" dirty="0">
              <a:latin typeface="Arial" panose="020B0604020202020204" pitchFamily="34" charset="0"/>
              <a:ea typeface="Guli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8" name="AutoShape 2" descr="Navajo Technical University | Crownpoint, NM - Navajo Technical University  | Crownpoint, NM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29" y="1024132"/>
            <a:ext cx="4495800" cy="12184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7131" y="3287763"/>
            <a:ext cx="339426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u="sng" dirty="0">
                <a:latin typeface="Arial" panose="020B0604020202020204" pitchFamily="34" charset="0"/>
                <a:cs typeface="Arial" panose="020B0604020202020204" pitchFamily="34" charset="0"/>
              </a:rPr>
              <a:t>Crisis Services</a:t>
            </a:r>
            <a:endParaRPr lang="en-US" sz="11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NTU offers 24/7 Crisis Intervention Services</a:t>
            </a:r>
          </a:p>
          <a:p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call (505) 726-3901 to reach the on-call counselor.</a:t>
            </a: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Services Offer</a:t>
            </a:r>
            <a:endParaRPr lang="en-US" sz="11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Screening and Assessments  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Individual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ounseling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Adult A&amp;D/DUI Evaluations 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Chemical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Dependent services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Self-help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resources/support 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Referrals/Follow-up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ervices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Intervention/Prevention 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Trainings 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Consultations 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 </a:t>
            </a:r>
            <a:r>
              <a: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consult with concerned faculty, </a:t>
            </a:r>
            <a:r>
              <a:rPr lang="en-US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staff, </a:t>
            </a:r>
            <a:r>
              <a: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parents, and/or students who are </a:t>
            </a:r>
            <a:r>
              <a:rPr lang="en-US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seeking </a:t>
            </a:r>
            <a:r>
              <a: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guidance about how to handle a mental </a:t>
            </a:r>
            <a:r>
              <a:rPr lang="en-US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health,  change of behaviors  </a:t>
            </a:r>
            <a:r>
              <a: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involving a </a:t>
            </a:r>
            <a:r>
              <a:rPr lang="en-US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</a:t>
            </a:r>
            <a:r>
              <a:rPr lang="en-US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Counseling </a:t>
            </a:r>
            <a:r>
              <a:rPr 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 </a:t>
            </a:r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completely confidential and are for NTU students only.</a:t>
            </a:r>
          </a:p>
          <a:p>
            <a:endParaRPr lang="en-US" sz="11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Resources List see NTU Website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Mental Health Crisis Protocol</a:t>
            </a:r>
          </a:p>
          <a:p>
            <a:pPr algn="ctr"/>
            <a:r>
              <a:rPr 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 are </a:t>
            </a:r>
            <a:r>
              <a:rPr 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</a:t>
            </a:r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charge</a:t>
            </a:r>
            <a:endParaRPr lang="en-US" sz="11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3886200" y="2590800"/>
            <a:ext cx="271012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Cheryll 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Atine, 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ICADCII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, CCJP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b="1" dirty="0" smtClean="0"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    Phone </a:t>
            </a:r>
            <a:r>
              <a:rPr lang="en-US" sz="1100" b="1" dirty="0"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Number: (505) 387-7473</a:t>
            </a:r>
          </a:p>
          <a:p>
            <a:endParaRPr lang="en-US" sz="1100" b="1" dirty="0" smtClean="0">
              <a:solidFill>
                <a:srgbClr val="C00000"/>
              </a:solidFill>
            </a:endParaRPr>
          </a:p>
          <a:p>
            <a:endParaRPr lang="en-US" sz="11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86200" y="41910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038600" y="43434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2" y="3429000"/>
            <a:ext cx="2862528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441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564">
        <p14:vortex dir="r"/>
      </p:transition>
    </mc:Choice>
    <mc:Fallback xmlns="">
      <p:transition spd="slow" advTm="656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3182466"/>
              </p:ext>
            </p:extLst>
          </p:nvPr>
        </p:nvGraphicFramePr>
        <p:xfrm>
          <a:off x="304800" y="152400"/>
          <a:ext cx="6248400" cy="868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Document" r:id="rId3" imgW="7028924" imgH="8016307" progId="Word.Document.12">
                  <p:embed/>
                </p:oleObj>
              </mc:Choice>
              <mc:Fallback>
                <p:oleObj name="Document" r:id="rId3" imgW="7028924" imgH="801630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152400"/>
                        <a:ext cx="6248400" cy="868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229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6200"/>
            <a:ext cx="6172200" cy="89153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3810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61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0999"/>
            <a:ext cx="6324600" cy="838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11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6172200" cy="762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Alcohol &amp; Drug Awareness Classes 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82" y="1143000"/>
            <a:ext cx="6176635" cy="800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20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Suicide Prevention Gatekeeper Training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0250"/>
            <a:ext cx="6858000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7391400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35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302" y="6697074"/>
            <a:ext cx="1295400" cy="1198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28" y="5106850"/>
            <a:ext cx="1726254" cy="1043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28" y="1716433"/>
            <a:ext cx="3819999" cy="8535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515" y="2650695"/>
            <a:ext cx="1588168" cy="942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171" y="5645154"/>
            <a:ext cx="2362200" cy="1517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057" y="8077200"/>
            <a:ext cx="1039870" cy="923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28" y="3311313"/>
            <a:ext cx="1364879" cy="908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427" y="3898792"/>
            <a:ext cx="2103888" cy="927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387" y="3122182"/>
            <a:ext cx="1481769" cy="705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702" y="4119757"/>
            <a:ext cx="2374580" cy="844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21" y="6882660"/>
            <a:ext cx="1778000" cy="106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434" y="1716433"/>
            <a:ext cx="2071081" cy="1163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104677" y="174036"/>
            <a:ext cx="4471838" cy="13849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entury" panose="02040604050505020304" pitchFamily="18" charset="0"/>
                <a:cs typeface="Arabic Typesetting" panose="03020402040406030203" pitchFamily="66" charset="-78"/>
              </a:rPr>
              <a:t>Partnerships/ Coalitions/Trainings/</a:t>
            </a:r>
          </a:p>
          <a:p>
            <a:r>
              <a:rPr lang="en-US" sz="2800" b="1" dirty="0" smtClean="0">
                <a:latin typeface="Century" panose="02040604050505020304" pitchFamily="18" charset="0"/>
                <a:cs typeface="Arabic Typesetting" panose="03020402040406030203" pitchFamily="66" charset="-78"/>
              </a:rPr>
              <a:t>Prevention Efforts</a:t>
            </a:r>
            <a:r>
              <a:rPr lang="en-US" sz="2400" dirty="0" smtClean="0">
                <a:latin typeface="Century" panose="02040604050505020304" pitchFamily="18" charset="0"/>
                <a:cs typeface="Arabic Typesetting" panose="03020402040406030203" pitchFamily="66" charset="-78"/>
              </a:rPr>
              <a:t>  </a:t>
            </a:r>
            <a:endParaRPr lang="en-US" sz="2400" dirty="0">
              <a:latin typeface="Century" panose="02040604050505020304" pitchFamily="18" charset="0"/>
              <a:cs typeface="Arabic Typesetting" panose="03020402040406030203" pitchFamily="66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1253" y="8153400"/>
            <a:ext cx="4179712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Cheryll Atine, ICADC, IICCJP </a:t>
            </a:r>
          </a:p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c.atine@navajotech.edu     </a:t>
            </a:r>
          </a:p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(505) 726-3901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15" y="4362450"/>
            <a:ext cx="1905000" cy="24003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28" y="0"/>
            <a:ext cx="1888899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84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1620</TotalTime>
  <Words>109</Words>
  <Application>Microsoft Office PowerPoint</Application>
  <PresentationFormat>On-screen Show (4:3)</PresentationFormat>
  <Paragraphs>43</Paragraphs>
  <Slides>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Concourse</vt:lpstr>
      <vt:lpstr>Document</vt:lpstr>
      <vt:lpstr>  </vt:lpstr>
      <vt:lpstr>PowerPoint Presentation</vt:lpstr>
      <vt:lpstr>PowerPoint Presentation</vt:lpstr>
      <vt:lpstr>PowerPoint Presentation</vt:lpstr>
      <vt:lpstr>Alcohol &amp; Drug Awareness Classes </vt:lpstr>
      <vt:lpstr>Suicide Prevention Gatekeeper Training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Navajo Technical University  Substance Abuse Program</dc:title>
  <dc:creator>Cheryll Atine</dc:creator>
  <cp:lastModifiedBy>Cheryll Atine</cp:lastModifiedBy>
  <cp:revision>88</cp:revision>
  <dcterms:created xsi:type="dcterms:W3CDTF">2019-08-12T19:17:20Z</dcterms:created>
  <dcterms:modified xsi:type="dcterms:W3CDTF">2022-01-10T22:04:20Z</dcterms:modified>
</cp:coreProperties>
</file>