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57" r:id="rId3"/>
    <p:sldId id="260" r:id="rId4"/>
    <p:sldId id="261" r:id="rId5"/>
    <p:sldId id="262" r:id="rId6"/>
    <p:sldId id="258" r:id="rId7"/>
    <p:sldId id="259"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00047F5-1E41-4C4F-9B96-EA25F1E18113}" type="datetimeFigureOut">
              <a:rPr lang="en-US" smtClean="0"/>
              <a:t>1/20/2021</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3206681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00047F5-1E41-4C4F-9B96-EA25F1E18113}" type="datetimeFigureOut">
              <a:rPr lang="en-US" smtClean="0"/>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230700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0047F5-1E41-4C4F-9B96-EA25F1E18113}"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1985207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0047F5-1E41-4C4F-9B96-EA25F1E18113}"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142603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0047F5-1E41-4C4F-9B96-EA25F1E18113}"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376658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0047F5-1E41-4C4F-9B96-EA25F1E18113}"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1523992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0047F5-1E41-4C4F-9B96-EA25F1E18113}"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7093710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0047F5-1E41-4C4F-9B96-EA25F1E18113}"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757442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0047F5-1E41-4C4F-9B96-EA25F1E18113}"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2350625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0047F5-1E41-4C4F-9B96-EA25F1E18113}"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1629588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0047F5-1E41-4C4F-9B96-EA25F1E18113}"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2358580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0047F5-1E41-4C4F-9B96-EA25F1E18113}" type="datetimeFigureOut">
              <a:rPr lang="en-US" smtClean="0"/>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2543007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0047F5-1E41-4C4F-9B96-EA25F1E18113}" type="datetimeFigureOut">
              <a:rPr lang="en-US" smtClean="0"/>
              <a:t>1/20/2021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61782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00047F5-1E41-4C4F-9B96-EA25F1E18113}" type="datetimeFigureOut">
              <a:rPr lang="en-US" smtClean="0"/>
              <a:t>1/20/2021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1916278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0047F5-1E41-4C4F-9B96-EA25F1E18113}" type="datetimeFigureOut">
              <a:rPr lang="en-US" smtClean="0"/>
              <a:t>1/20/2021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4120124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00047F5-1E41-4C4F-9B96-EA25F1E18113}" type="datetimeFigureOut">
              <a:rPr lang="en-US" smtClean="0"/>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246213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00047F5-1E41-4C4F-9B96-EA25F1E18113}" type="datetimeFigureOut">
              <a:rPr lang="en-US" smtClean="0"/>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73C61-AA44-4BB4-A645-239FEFFBF55F}" type="slidenum">
              <a:rPr lang="en-US" smtClean="0"/>
              <a:t>‹#›</a:t>
            </a:fld>
            <a:endParaRPr lang="en-US"/>
          </a:p>
        </p:txBody>
      </p:sp>
    </p:spTree>
    <p:extLst>
      <p:ext uri="{BB962C8B-B14F-4D97-AF65-F5344CB8AC3E}">
        <p14:creationId xmlns:p14="http://schemas.microsoft.com/office/powerpoint/2010/main" val="172376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00047F5-1E41-4C4F-9B96-EA25F1E18113}" type="datetimeFigureOut">
              <a:rPr lang="en-US" smtClean="0"/>
              <a:t>1/20/2021</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CB73C61-AA44-4BB4-A645-239FEFFBF55F}" type="slidenum">
              <a:rPr lang="en-US" smtClean="0"/>
              <a:t>‹#›</a:t>
            </a:fld>
            <a:endParaRPr lang="en-US"/>
          </a:p>
        </p:txBody>
      </p:sp>
    </p:spTree>
    <p:extLst>
      <p:ext uri="{BB962C8B-B14F-4D97-AF65-F5344CB8AC3E}">
        <p14:creationId xmlns:p14="http://schemas.microsoft.com/office/powerpoint/2010/main" val="2487956411"/>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ts@navajotech.ed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navajotech.edu/about/it-dept/working-remotel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its@navajotech.edu"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mailto:its@navajotech.edu" TargetMode="External"/><Relationship Id="rId2" Type="http://schemas.openxmlformats.org/officeDocument/2006/relationships/hyperlink" Target="https://forms.gle/mbK6kcCnxpiGfb5m9"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NTU IT Department</a:t>
            </a:r>
            <a:endParaRPr lang="en-US" dirty="0"/>
          </a:p>
        </p:txBody>
      </p:sp>
      <p:sp>
        <p:nvSpPr>
          <p:cNvPr id="3" name="Subtitle 2"/>
          <p:cNvSpPr>
            <a:spLocks noGrp="1"/>
          </p:cNvSpPr>
          <p:nvPr>
            <p:ph type="subTitle" idx="1"/>
          </p:nvPr>
        </p:nvSpPr>
        <p:spPr/>
        <p:txBody>
          <a:bodyPr/>
          <a:lstStyle/>
          <a:p>
            <a:r>
              <a:rPr lang="en-US" dirty="0"/>
              <a:t>Phone: (505) </a:t>
            </a:r>
            <a:r>
              <a:rPr lang="en-US" dirty="0" smtClean="0"/>
              <a:t>387-4208</a:t>
            </a:r>
          </a:p>
          <a:p>
            <a:r>
              <a:rPr lang="en-US" dirty="0" smtClean="0"/>
              <a:t>Email: </a:t>
            </a:r>
            <a:r>
              <a:rPr lang="en-US" dirty="0" smtClean="0">
                <a:hlinkClick r:id="rId2"/>
              </a:rPr>
              <a:t>its@navajotech.edu</a:t>
            </a:r>
            <a:endParaRPr lang="en-US" dirty="0" smtClean="0"/>
          </a:p>
        </p:txBody>
      </p:sp>
    </p:spTree>
    <p:extLst>
      <p:ext uri="{BB962C8B-B14F-4D97-AF65-F5344CB8AC3E}">
        <p14:creationId xmlns:p14="http://schemas.microsoft.com/office/powerpoint/2010/main" val="3677396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Staff</a:t>
            </a:r>
            <a:endParaRPr lang="en-US" dirty="0"/>
          </a:p>
        </p:txBody>
      </p:sp>
      <p:sp>
        <p:nvSpPr>
          <p:cNvPr id="4" name="Content Placeholder 3"/>
          <p:cNvSpPr>
            <a:spLocks noGrp="1"/>
          </p:cNvSpPr>
          <p:nvPr>
            <p:ph sz="half" idx="1"/>
          </p:nvPr>
        </p:nvSpPr>
        <p:spPr/>
        <p:txBody>
          <a:bodyPr>
            <a:normAutofit/>
          </a:bodyPr>
          <a:lstStyle/>
          <a:p>
            <a:pPr>
              <a:buFont typeface="Wingdings" panose="05000000000000000000" pitchFamily="2" charset="2"/>
              <a:buChar char="Ø"/>
            </a:pPr>
            <a:r>
              <a:rPr lang="en-US" dirty="0" smtClean="0"/>
              <a:t>Jared </a:t>
            </a:r>
            <a:r>
              <a:rPr lang="en-US" dirty="0" err="1" smtClean="0"/>
              <a:t>Ribble</a:t>
            </a:r>
            <a:r>
              <a:rPr lang="en-US" dirty="0" smtClean="0"/>
              <a:t>-IT Director </a:t>
            </a:r>
          </a:p>
          <a:p>
            <a:pPr>
              <a:buFont typeface="Wingdings" panose="05000000000000000000" pitchFamily="2" charset="2"/>
              <a:buChar char="Ø"/>
            </a:pPr>
            <a:r>
              <a:rPr lang="en-US" dirty="0" smtClean="0"/>
              <a:t>Ophelia </a:t>
            </a:r>
            <a:r>
              <a:rPr lang="en-US" dirty="0" err="1" smtClean="0"/>
              <a:t>Descheny</a:t>
            </a:r>
            <a:r>
              <a:rPr lang="en-US" dirty="0" smtClean="0"/>
              <a:t>- </a:t>
            </a:r>
            <a:r>
              <a:rPr lang="en-US" dirty="0" err="1" smtClean="0"/>
              <a:t>Enduser</a:t>
            </a:r>
            <a:r>
              <a:rPr lang="en-US" dirty="0"/>
              <a:t> </a:t>
            </a:r>
            <a:r>
              <a:rPr lang="en-US" dirty="0" smtClean="0"/>
              <a:t>Technician</a:t>
            </a:r>
          </a:p>
          <a:p>
            <a:pPr>
              <a:buFont typeface="Wingdings" panose="05000000000000000000" pitchFamily="2" charset="2"/>
              <a:buChar char="Ø"/>
            </a:pPr>
            <a:r>
              <a:rPr lang="en-US" dirty="0" smtClean="0"/>
              <a:t>Sharon Platero-Database Administrator</a:t>
            </a:r>
          </a:p>
          <a:p>
            <a:pPr>
              <a:buFont typeface="Wingdings" panose="05000000000000000000" pitchFamily="2" charset="2"/>
              <a:buChar char="Ø"/>
            </a:pPr>
            <a:r>
              <a:rPr lang="en-US" dirty="0" smtClean="0"/>
              <a:t>Alex Perry-Web Master</a:t>
            </a:r>
          </a:p>
          <a:p>
            <a:pPr>
              <a:buFont typeface="Wingdings" panose="05000000000000000000" pitchFamily="2" charset="2"/>
              <a:buChar char="Ø"/>
            </a:pPr>
            <a:r>
              <a:rPr lang="en-US" dirty="0" err="1" smtClean="0"/>
              <a:t>Dody</a:t>
            </a:r>
            <a:r>
              <a:rPr lang="en-US" dirty="0" smtClean="0"/>
              <a:t> Begay- System Administrator </a:t>
            </a:r>
          </a:p>
        </p:txBody>
      </p:sp>
      <p:sp>
        <p:nvSpPr>
          <p:cNvPr id="5" name="Content Placeholder 4"/>
          <p:cNvSpPr>
            <a:spLocks noGrp="1"/>
          </p:cNvSpPr>
          <p:nvPr>
            <p:ph sz="half" idx="2"/>
          </p:nvPr>
        </p:nvSpPr>
        <p:spPr/>
        <p:txBody>
          <a:bodyPr>
            <a:normAutofit/>
          </a:bodyPr>
          <a:lstStyle/>
          <a:p>
            <a:pPr>
              <a:buFont typeface="Wingdings" panose="05000000000000000000" pitchFamily="2" charset="2"/>
              <a:buChar char="Ø"/>
            </a:pPr>
            <a:r>
              <a:rPr lang="en-US" dirty="0" smtClean="0"/>
              <a:t>Chris Yazzie-Telecommunication Technician </a:t>
            </a:r>
          </a:p>
          <a:p>
            <a:pPr>
              <a:buFont typeface="Wingdings" panose="05000000000000000000" pitchFamily="2" charset="2"/>
              <a:buChar char="Ø"/>
            </a:pPr>
            <a:r>
              <a:rPr lang="en-US" dirty="0" smtClean="0"/>
              <a:t>Clifton Robinson- IT Technician</a:t>
            </a:r>
          </a:p>
          <a:p>
            <a:pPr>
              <a:buFont typeface="Wingdings" panose="05000000000000000000" pitchFamily="2" charset="2"/>
              <a:buChar char="Ø"/>
            </a:pPr>
            <a:r>
              <a:rPr lang="en-US" dirty="0" err="1" smtClean="0"/>
              <a:t>Lydon</a:t>
            </a:r>
            <a:r>
              <a:rPr lang="en-US" dirty="0" smtClean="0"/>
              <a:t> Ellsworth- IT Technician</a:t>
            </a:r>
          </a:p>
          <a:p>
            <a:pPr>
              <a:buFont typeface="Wingdings" panose="05000000000000000000" pitchFamily="2" charset="2"/>
              <a:buChar char="Ø"/>
            </a:pPr>
            <a:r>
              <a:rPr lang="en-US" dirty="0" smtClean="0"/>
              <a:t>Aaron Huber- IT Technician</a:t>
            </a:r>
          </a:p>
          <a:p>
            <a:pPr>
              <a:buFont typeface="Wingdings" panose="05000000000000000000" pitchFamily="2" charset="2"/>
              <a:buChar char="Ø"/>
            </a:pPr>
            <a:r>
              <a:rPr lang="en-US" dirty="0" smtClean="0"/>
              <a:t>Donovan Sam- Chine Site IT Technician </a:t>
            </a:r>
            <a:endParaRPr lang="en-US" dirty="0"/>
          </a:p>
        </p:txBody>
      </p:sp>
      <p:sp>
        <p:nvSpPr>
          <p:cNvPr id="3" name="Rectangle 2"/>
          <p:cNvSpPr/>
          <p:nvPr/>
        </p:nvSpPr>
        <p:spPr>
          <a:xfrm>
            <a:off x="3259015" y="5468034"/>
            <a:ext cx="6096000" cy="646331"/>
          </a:xfrm>
          <a:prstGeom prst="rect">
            <a:avLst/>
          </a:prstGeom>
        </p:spPr>
        <p:txBody>
          <a:bodyPr>
            <a:spAutoFit/>
          </a:bodyPr>
          <a:lstStyle/>
          <a:p>
            <a:r>
              <a:rPr lang="en-US" dirty="0">
                <a:solidFill>
                  <a:srgbClr val="0070C0"/>
                </a:solidFill>
              </a:rPr>
              <a:t>Building Location: We are located on the North side </a:t>
            </a:r>
            <a:r>
              <a:rPr lang="en-US" dirty="0" smtClean="0">
                <a:solidFill>
                  <a:srgbClr val="0070C0"/>
                </a:solidFill>
              </a:rPr>
              <a:t>of the </a:t>
            </a:r>
            <a:r>
              <a:rPr lang="en-US" dirty="0" err="1">
                <a:solidFill>
                  <a:srgbClr val="0070C0"/>
                </a:solidFill>
              </a:rPr>
              <a:t>Crownpoint</a:t>
            </a:r>
            <a:r>
              <a:rPr lang="en-US" dirty="0">
                <a:solidFill>
                  <a:srgbClr val="0070C0"/>
                </a:solidFill>
              </a:rPr>
              <a:t> campus, right behind the NTU Library.</a:t>
            </a:r>
          </a:p>
        </p:txBody>
      </p:sp>
    </p:spTree>
    <p:extLst>
      <p:ext uri="{BB962C8B-B14F-4D97-AF65-F5344CB8AC3E}">
        <p14:creationId xmlns:p14="http://schemas.microsoft.com/office/powerpoint/2010/main" val="1006983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a:t>
            </a:r>
            <a:endParaRPr lang="en-US" dirty="0"/>
          </a:p>
        </p:txBody>
      </p:sp>
      <p:sp>
        <p:nvSpPr>
          <p:cNvPr id="5" name="Content Placeholder 4"/>
          <p:cNvSpPr>
            <a:spLocks noGrp="1"/>
          </p:cNvSpPr>
          <p:nvPr>
            <p:ph idx="1"/>
          </p:nvPr>
        </p:nvSpPr>
        <p:spPr/>
        <p:txBody>
          <a:bodyPr>
            <a:normAutofit fontScale="92500" lnSpcReduction="20000"/>
          </a:bodyPr>
          <a:lstStyle/>
          <a:p>
            <a:pPr>
              <a:buFont typeface="Wingdings" panose="05000000000000000000" pitchFamily="2" charset="2"/>
              <a:buChar char="Ø"/>
            </a:pPr>
            <a:r>
              <a:rPr lang="en-US" dirty="0"/>
              <a:t>To provide quality and professional service to the NTU community, especially fast response and timely solutions to customer needs and questions.</a:t>
            </a:r>
          </a:p>
          <a:p>
            <a:pPr>
              <a:buFont typeface="Wingdings" panose="05000000000000000000" pitchFamily="2" charset="2"/>
              <a:buChar char="Ø"/>
            </a:pPr>
            <a:r>
              <a:rPr lang="en-US" dirty="0"/>
              <a:t>Providing access, support, privacy, and security to all of the University's IT customers.</a:t>
            </a:r>
          </a:p>
          <a:p>
            <a:pPr>
              <a:buFont typeface="Wingdings" panose="05000000000000000000" pitchFamily="2" charset="2"/>
              <a:buChar char="Ø"/>
            </a:pPr>
            <a:r>
              <a:rPr lang="en-US" dirty="0"/>
              <a:t>Improving the effectiveness of IT services and sharing IT resources across NTU.</a:t>
            </a:r>
          </a:p>
          <a:p>
            <a:pPr>
              <a:buFont typeface="Wingdings" panose="05000000000000000000" pitchFamily="2" charset="2"/>
              <a:buChar char="Ø"/>
            </a:pPr>
            <a:r>
              <a:rPr lang="en-US" dirty="0"/>
              <a:t>Supporting NTU’s mission, goals, and values.</a:t>
            </a:r>
          </a:p>
          <a:p>
            <a:pPr>
              <a:buFont typeface="Wingdings" panose="05000000000000000000" pitchFamily="2" charset="2"/>
              <a:buChar char="Ø"/>
            </a:pPr>
            <a:r>
              <a:rPr lang="en-US" dirty="0"/>
              <a:t>Coordinating IT planning and communication for better use of resources.</a:t>
            </a:r>
          </a:p>
          <a:p>
            <a:pPr>
              <a:buFont typeface="Wingdings" panose="05000000000000000000" pitchFamily="2" charset="2"/>
              <a:buChar char="Ø"/>
            </a:pPr>
            <a:r>
              <a:rPr lang="en-US" dirty="0"/>
              <a:t>Ensuring the development and sustainability of high IT standards for NTU.</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708788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Policy</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Ø"/>
            </a:pPr>
            <a:r>
              <a:rPr lang="en-US" dirty="0"/>
              <a:t>Students using computers at NTU are expected to follow the Information Technology policy and procedures.  In using NTU email, the Internet Services, or any Institute software or hardware, the student does so with the understanding that this technology has been provided by NTU and is the property of NTU. Navajo Technical University reserves the right to review and monitor the use of hardware and software belonging to the school or personal equipment utilized on school premises.  Such rights include the auditing of documents sent, received or viewed through the Internet and email.  Students have not right to privacy regarding materials stored, kept, sent, or received on NTU hardware, software or personal equipment maintained on school premises</a:t>
            </a:r>
            <a:r>
              <a:rPr lang="en-US" dirty="0" smtClean="0"/>
              <a:t>.</a:t>
            </a:r>
            <a:r>
              <a:rPr lang="en-US" dirty="0"/>
              <a:t/>
            </a:r>
            <a:br>
              <a:rPr lang="en-US" dirty="0"/>
            </a:br>
            <a:endParaRPr lang="en-US" dirty="0"/>
          </a:p>
        </p:txBody>
      </p:sp>
    </p:spTree>
    <p:extLst>
      <p:ext uri="{BB962C8B-B14F-4D97-AF65-F5344CB8AC3E}">
        <p14:creationId xmlns:p14="http://schemas.microsoft.com/office/powerpoint/2010/main" val="226778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Remotely </a:t>
            </a:r>
            <a:endParaRPr lang="en-US" dirty="0"/>
          </a:p>
        </p:txBody>
      </p:sp>
      <p:sp>
        <p:nvSpPr>
          <p:cNvPr id="3" name="Content Placeholder 2"/>
          <p:cNvSpPr>
            <a:spLocks noGrp="1"/>
          </p:cNvSpPr>
          <p:nvPr>
            <p:ph idx="1"/>
          </p:nvPr>
        </p:nvSpPr>
        <p:spPr/>
        <p:txBody>
          <a:bodyPr/>
          <a:lstStyle/>
          <a:p>
            <a:r>
              <a:rPr lang="en-US" dirty="0"/>
              <a:t>As all educational institutions are moving to remote working from home for the safety of students and faculty, so is Navajo Technical University. Please visit our Working Remotely page on getting information on how to prepare for working from home</a:t>
            </a:r>
            <a:r>
              <a:rPr lang="en-US" dirty="0" smtClean="0"/>
              <a:t>.</a:t>
            </a:r>
          </a:p>
          <a:p>
            <a:r>
              <a:rPr lang="en-US" dirty="0"/>
              <a:t>Link: </a:t>
            </a:r>
            <a:r>
              <a:rPr lang="en-US" dirty="0">
                <a:hlinkClick r:id="rId2"/>
              </a:rPr>
              <a:t>http://www.navajotech.edu/about/it-dept/working-remotely</a:t>
            </a:r>
            <a:endParaRPr lang="en-US" dirty="0"/>
          </a:p>
        </p:txBody>
      </p:sp>
    </p:spTree>
    <p:extLst>
      <p:ext uri="{BB962C8B-B14F-4D97-AF65-F5344CB8AC3E}">
        <p14:creationId xmlns:p14="http://schemas.microsoft.com/office/powerpoint/2010/main" val="392090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263" y="685800"/>
            <a:ext cx="10018713" cy="1752599"/>
          </a:xfrm>
        </p:spPr>
        <p:txBody>
          <a:bodyPr/>
          <a:lstStyle/>
          <a:p>
            <a:r>
              <a:rPr lang="en-US" dirty="0" smtClean="0"/>
              <a:t>SSO/Skyhawk Email/Moodle/MYNTU</a:t>
            </a:r>
            <a:br>
              <a:rPr lang="en-US" dirty="0" smtClean="0"/>
            </a:br>
            <a:r>
              <a:rPr lang="en-US" dirty="0" smtClean="0"/>
              <a:t>Accounts </a:t>
            </a:r>
            <a:endParaRPr lang="en-US" dirty="0"/>
          </a:p>
        </p:txBody>
      </p:sp>
      <p:sp>
        <p:nvSpPr>
          <p:cNvPr id="3" name="Content Placeholder 2"/>
          <p:cNvSpPr>
            <a:spLocks noGrp="1"/>
          </p:cNvSpPr>
          <p:nvPr>
            <p:ph sz="half" idx="1"/>
          </p:nvPr>
        </p:nvSpPr>
        <p:spPr/>
        <p:txBody>
          <a:bodyPr>
            <a:normAutofit fontScale="85000" lnSpcReduction="10000"/>
          </a:bodyPr>
          <a:lstStyle/>
          <a:p>
            <a:pPr>
              <a:buFont typeface="Wingdings" panose="05000000000000000000" pitchFamily="2" charset="2"/>
              <a:buChar char="Ø"/>
            </a:pPr>
            <a:r>
              <a:rPr lang="en-US" dirty="0" smtClean="0"/>
              <a:t>SSO- Single </a:t>
            </a:r>
            <a:r>
              <a:rPr lang="en-US" smtClean="0"/>
              <a:t>Sign On</a:t>
            </a:r>
          </a:p>
          <a:p>
            <a:pPr marL="0" indent="0">
              <a:buNone/>
            </a:pPr>
            <a:r>
              <a:rPr lang="en-US" smtClean="0"/>
              <a:t>-</a:t>
            </a:r>
            <a:r>
              <a:rPr lang="en-US" dirty="0" smtClean="0"/>
              <a:t>One username and password to log you into all apps below.</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err="1" smtClean="0"/>
              <a:t>SkyHawk</a:t>
            </a:r>
            <a:r>
              <a:rPr lang="en-US" dirty="0" smtClean="0"/>
              <a:t> Email-  To communicate with NTU staff members.</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Moodle- Online Learning tool</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MYNTU-Resource to check grades, schedule, print unofficial transcript and register.</a:t>
            </a:r>
            <a:endParaRPr lang="en-US" dirty="0"/>
          </a:p>
        </p:txBody>
      </p:sp>
      <p:sp>
        <p:nvSpPr>
          <p:cNvPr id="4" name="Content Placeholder 3"/>
          <p:cNvSpPr>
            <a:spLocks noGrp="1"/>
          </p:cNvSpPr>
          <p:nvPr>
            <p:ph sz="half" idx="2"/>
          </p:nvPr>
        </p:nvSpPr>
        <p:spPr/>
        <p:txBody>
          <a:bodyPr>
            <a:normAutofit fontScale="85000" lnSpcReduction="10000"/>
          </a:bodyPr>
          <a:lstStyle/>
          <a:p>
            <a:pPr>
              <a:buFont typeface="Wingdings" panose="05000000000000000000" pitchFamily="2" charset="2"/>
              <a:buChar char="Ø"/>
            </a:pPr>
            <a:r>
              <a:rPr lang="en-US" dirty="0" smtClean="0"/>
              <a:t>How to Request for an Account setup</a:t>
            </a:r>
          </a:p>
          <a:p>
            <a:pPr marL="0" indent="0">
              <a:buNone/>
            </a:pPr>
            <a:r>
              <a:rPr lang="en-US" dirty="0" smtClean="0"/>
              <a:t>-Please email </a:t>
            </a:r>
            <a:r>
              <a:rPr lang="en-US" dirty="0" smtClean="0">
                <a:hlinkClick r:id="rId2"/>
              </a:rPr>
              <a:t>its@navajotech.edu</a:t>
            </a:r>
            <a:r>
              <a:rPr lang="en-US" dirty="0" smtClean="0"/>
              <a:t> and include</a:t>
            </a:r>
            <a:endParaRPr lang="en-US" dirty="0"/>
          </a:p>
          <a:p>
            <a:pPr marL="0" indent="0">
              <a:buNone/>
            </a:pPr>
            <a:r>
              <a:rPr lang="en-US" dirty="0" smtClean="0"/>
              <a:t>1.) Your First and Last Name</a:t>
            </a:r>
          </a:p>
          <a:p>
            <a:pPr marL="0" indent="0">
              <a:buNone/>
            </a:pPr>
            <a:r>
              <a:rPr lang="en-US" dirty="0" smtClean="0"/>
              <a:t>2.)  </a:t>
            </a:r>
            <a:r>
              <a:rPr lang="en-US" dirty="0"/>
              <a:t>Y</a:t>
            </a:r>
            <a:r>
              <a:rPr lang="en-US" dirty="0" smtClean="0"/>
              <a:t>our Student ID number </a:t>
            </a:r>
          </a:p>
          <a:p>
            <a:pPr marL="0" indent="0">
              <a:buNone/>
            </a:pPr>
            <a:r>
              <a:rPr lang="en-US" dirty="0" smtClean="0"/>
              <a:t>3.) Let us know if you are a New or Returning student.</a:t>
            </a:r>
          </a:p>
          <a:p>
            <a:pPr marL="0" indent="0">
              <a:buNone/>
            </a:pPr>
            <a:endParaRPr lang="en-US" dirty="0" smtClean="0"/>
          </a:p>
        </p:txBody>
      </p:sp>
    </p:spTree>
    <p:extLst>
      <p:ext uri="{BB962C8B-B14F-4D97-AF65-F5344CB8AC3E}">
        <p14:creationId xmlns:p14="http://schemas.microsoft.com/office/powerpoint/2010/main" val="5866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Laptop and Hotspot Checkout</a:t>
            </a:r>
            <a:endParaRPr lang="en-US" dirty="0"/>
          </a:p>
        </p:txBody>
      </p:sp>
      <p:sp>
        <p:nvSpPr>
          <p:cNvPr id="3" name="Content Placeholder 2"/>
          <p:cNvSpPr>
            <a:spLocks noGrp="1"/>
          </p:cNvSpPr>
          <p:nvPr>
            <p:ph sz="half" idx="1"/>
          </p:nvPr>
        </p:nvSpPr>
        <p:spPr/>
        <p:txBody>
          <a:bodyPr>
            <a:normAutofit fontScale="70000" lnSpcReduction="20000"/>
          </a:bodyPr>
          <a:lstStyle/>
          <a:p>
            <a:pPr>
              <a:buFont typeface="Wingdings" panose="05000000000000000000" pitchFamily="2" charset="2"/>
              <a:buChar char="Ø"/>
            </a:pPr>
            <a:r>
              <a:rPr lang="en-US" dirty="0" smtClean="0"/>
              <a:t>How to Checkout a Laptop and Hotspot</a:t>
            </a:r>
            <a:r>
              <a:rPr lang="en-US" dirty="0"/>
              <a:t> </a:t>
            </a:r>
            <a:endParaRPr lang="en-US" dirty="0" smtClean="0"/>
          </a:p>
          <a:p>
            <a:pPr marL="0" indent="0">
              <a:buNone/>
            </a:pPr>
            <a:endParaRPr lang="en-US" dirty="0" smtClean="0"/>
          </a:p>
          <a:p>
            <a:pPr marL="0" indent="0">
              <a:buNone/>
            </a:pPr>
            <a:r>
              <a:rPr lang="en-US" dirty="0" smtClean="0"/>
              <a:t>1.) Fill out check out form</a:t>
            </a:r>
          </a:p>
          <a:p>
            <a:pPr marL="0" indent="0">
              <a:buNone/>
            </a:pPr>
            <a:r>
              <a:rPr lang="en-US" dirty="0"/>
              <a:t>Link: </a:t>
            </a:r>
            <a:r>
              <a:rPr lang="en-US" dirty="0">
                <a:hlinkClick r:id="rId2"/>
              </a:rPr>
              <a:t>https://</a:t>
            </a:r>
            <a:r>
              <a:rPr lang="en-US" dirty="0" smtClean="0">
                <a:hlinkClick r:id="rId2"/>
              </a:rPr>
              <a:t>forms.gle/mbK6kcCnxpiGfb5m9</a:t>
            </a:r>
            <a:endParaRPr lang="en-US" dirty="0" smtClean="0"/>
          </a:p>
          <a:p>
            <a:pPr marL="0" indent="0">
              <a:buNone/>
            </a:pPr>
            <a:r>
              <a:rPr lang="en-US" dirty="0" smtClean="0"/>
              <a:t>2.) Email </a:t>
            </a:r>
            <a:r>
              <a:rPr lang="en-US" dirty="0" smtClean="0">
                <a:hlinkClick r:id="rId3"/>
              </a:rPr>
              <a:t>its@navajotech.edu</a:t>
            </a:r>
            <a:r>
              <a:rPr lang="en-US" dirty="0" smtClean="0"/>
              <a:t> letting us know you will be checking out a laptop.  Please email us with your Skyhawk email. Provide your first and last name with student ID number.</a:t>
            </a:r>
            <a:endParaRPr lang="en-US" dirty="0"/>
          </a:p>
          <a:p>
            <a:pPr marL="0" indent="0">
              <a:buNone/>
            </a:pPr>
            <a:r>
              <a:rPr lang="en-US" dirty="0"/>
              <a:t>3</a:t>
            </a:r>
            <a:r>
              <a:rPr lang="en-US" dirty="0" smtClean="0"/>
              <a:t>.) Come on over to the IT Department to retrieve a laptop or a hotspot.</a:t>
            </a:r>
          </a:p>
          <a:p>
            <a:pPr marL="0" indent="0">
              <a:buNone/>
            </a:pPr>
            <a:endParaRPr lang="en-US" dirty="0"/>
          </a:p>
          <a:p>
            <a:pPr marL="0" indent="0">
              <a:buNone/>
            </a:pPr>
            <a:r>
              <a:rPr lang="en-US" dirty="0" smtClean="0">
                <a:solidFill>
                  <a:srgbClr val="FF0000"/>
                </a:solidFill>
              </a:rPr>
              <a:t>*At the end of the semester please check back in all borrowed equipment to the IT department. Please email before coming to the building. Thank you.</a:t>
            </a:r>
          </a:p>
          <a:p>
            <a:pPr marL="0" indent="0">
              <a:buNone/>
            </a:pPr>
            <a:endParaRPr lang="en-US" dirty="0" smtClean="0"/>
          </a:p>
          <a:p>
            <a:pPr marL="0" indent="0">
              <a:buNone/>
            </a:pPr>
            <a:endParaRPr lang="en-US" dirty="0"/>
          </a:p>
        </p:txBody>
      </p:sp>
      <p:sp>
        <p:nvSpPr>
          <p:cNvPr id="6" name="Content Placeholder 5"/>
          <p:cNvSpPr>
            <a:spLocks noGrp="1"/>
          </p:cNvSpPr>
          <p:nvPr>
            <p:ph sz="half" idx="2"/>
          </p:nvPr>
        </p:nvSpPr>
        <p:spPr>
          <a:xfrm>
            <a:off x="6607968" y="2438399"/>
            <a:ext cx="4895056" cy="3124200"/>
          </a:xfrm>
        </p:spPr>
        <p:txBody>
          <a:bodyPr>
            <a:normAutofit fontScale="70000" lnSpcReduction="20000"/>
          </a:bodyPr>
          <a:lstStyle/>
          <a:p>
            <a:pPr>
              <a:buFont typeface="Wingdings" panose="05000000000000000000" pitchFamily="2" charset="2"/>
              <a:buChar char="Ø"/>
            </a:pPr>
            <a:r>
              <a:rPr lang="en-US" dirty="0" smtClean="0"/>
              <a:t>How to Purchase a Laptop</a:t>
            </a:r>
          </a:p>
          <a:p>
            <a:pPr marL="0" indent="0">
              <a:buNone/>
            </a:pPr>
            <a:endParaRPr lang="en-US" dirty="0"/>
          </a:p>
          <a:p>
            <a:pPr marL="0" indent="0">
              <a:buNone/>
            </a:pPr>
            <a:r>
              <a:rPr lang="en-US" dirty="0" smtClean="0"/>
              <a:t>1.) Visit the NTU Book Store let them know you will be purchasing a laptop.</a:t>
            </a:r>
          </a:p>
          <a:p>
            <a:pPr marL="0" indent="0">
              <a:buNone/>
            </a:pPr>
            <a:r>
              <a:rPr lang="en-US" dirty="0" smtClean="0"/>
              <a:t>2.) A receipt will be provided to you. </a:t>
            </a:r>
          </a:p>
          <a:p>
            <a:pPr marL="0" indent="0">
              <a:buNone/>
            </a:pPr>
            <a:r>
              <a:rPr lang="en-US" dirty="0" smtClean="0"/>
              <a:t>3.) Bring that receipt to our department and we will provide you with a laptop.</a:t>
            </a:r>
          </a:p>
          <a:p>
            <a:pPr marL="0" indent="0">
              <a:buNone/>
            </a:pPr>
            <a:endParaRPr lang="en-US" dirty="0"/>
          </a:p>
          <a:p>
            <a:pPr marL="0" indent="0">
              <a:buNone/>
            </a:pPr>
            <a:r>
              <a:rPr lang="en-US" dirty="0" smtClean="0">
                <a:solidFill>
                  <a:srgbClr val="FF0000"/>
                </a:solidFill>
              </a:rPr>
              <a:t>*Laptop Price: $500.00. May be purchase through approved financial aid or pay full with cash.</a:t>
            </a:r>
          </a:p>
          <a:p>
            <a:pPr marL="0" indent="0">
              <a:buNone/>
            </a:pPr>
            <a:endParaRPr lang="en-US" dirty="0">
              <a:solidFill>
                <a:srgbClr val="FF0000"/>
              </a:solidFill>
            </a:endParaRPr>
          </a:p>
          <a:p>
            <a:pPr marL="0" indent="0">
              <a:buNone/>
            </a:pPr>
            <a:endParaRPr lang="en-US" dirty="0">
              <a:solidFill>
                <a:srgbClr val="FF0000"/>
              </a:solidFill>
            </a:endParaRPr>
          </a:p>
        </p:txBody>
      </p:sp>
    </p:spTree>
    <p:extLst>
      <p:ext uri="{BB962C8B-B14F-4D97-AF65-F5344CB8AC3E}">
        <p14:creationId xmlns:p14="http://schemas.microsoft.com/office/powerpoint/2010/main" val="15070005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Questions</a:t>
            </a:r>
            <a:endParaRPr lang="en-US" dirty="0"/>
          </a:p>
        </p:txBody>
      </p:sp>
      <p:sp>
        <p:nvSpPr>
          <p:cNvPr id="10" name="Text Placeholder 9"/>
          <p:cNvSpPr>
            <a:spLocks noGrp="1"/>
          </p:cNvSpPr>
          <p:nvPr>
            <p:ph type="body" idx="1"/>
          </p:nvPr>
        </p:nvSpPr>
        <p:spPr/>
        <p:txBody>
          <a:bodyPr/>
          <a:lstStyle/>
          <a:p>
            <a:r>
              <a:rPr lang="en-US" dirty="0" smtClean="0"/>
              <a:t>Thank you for choosing NTU and Stay safe!</a:t>
            </a:r>
            <a:endParaRPr lang="en-US" dirty="0"/>
          </a:p>
        </p:txBody>
      </p:sp>
    </p:spTree>
    <p:extLst>
      <p:ext uri="{BB962C8B-B14F-4D97-AF65-F5344CB8AC3E}">
        <p14:creationId xmlns:p14="http://schemas.microsoft.com/office/powerpoint/2010/main" val="3891285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TM03457496[[fn=Parallax]]</Template>
  <TotalTime>360</TotalTime>
  <Words>495</Words>
  <Application>Microsoft Office PowerPoint</Application>
  <PresentationFormat>Widescreen</PresentationFormat>
  <Paragraphs>59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Corbel</vt:lpstr>
      <vt:lpstr>Wingdings</vt:lpstr>
      <vt:lpstr>Parallax</vt:lpstr>
      <vt:lpstr>NTU IT Department</vt:lpstr>
      <vt:lpstr>IT Staff</vt:lpstr>
      <vt:lpstr>Mission</vt:lpstr>
      <vt:lpstr>IT Policy</vt:lpstr>
      <vt:lpstr>Working Remotely </vt:lpstr>
      <vt:lpstr>SSO/Skyhawk Email/Moodle/MYNTU Accounts </vt:lpstr>
      <vt:lpstr>Laptop and Hotspot Checkout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Department</dc:title>
  <dc:creator>splatero</dc:creator>
  <cp:lastModifiedBy>ntu</cp:lastModifiedBy>
  <cp:revision>31</cp:revision>
  <dcterms:created xsi:type="dcterms:W3CDTF">2021-01-15T02:30:54Z</dcterms:created>
  <dcterms:modified xsi:type="dcterms:W3CDTF">2021-01-21T05:35:22Z</dcterms:modified>
</cp:coreProperties>
</file>