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8552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9583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913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6327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93579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8502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7985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4051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3886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7892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248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B939A1-B8C5-4E18-8977-DCCF85424196}" type="datetimeFigureOut">
              <a:rPr lang="en-US" smtClean="0"/>
              <a:t>1/20/2021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374B06-9C0C-4B9E-B591-2BEFFFE746A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839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Slong@navajotech.edu" TargetMode="External"/><Relationship Id="rId2" Type="http://schemas.openxmlformats.org/officeDocument/2006/relationships/hyperlink" Target="mailto:bcharlee@navajotech.ed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Navajo Technical University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Fleet Management Department</a:t>
            </a:r>
          </a:p>
          <a:p>
            <a:r>
              <a:rPr lang="en-US" sz="3600" dirty="0" smtClean="0"/>
              <a:t>Modular Building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523462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Spring Semester 2021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Enrollment procedures for Student Transportation Services</a:t>
            </a:r>
          </a:p>
          <a:p>
            <a:pPr marL="0" indent="0">
              <a:buNone/>
            </a:pPr>
            <a:endParaRPr lang="en-US" sz="1000" dirty="0" smtClean="0"/>
          </a:p>
          <a:p>
            <a:pPr lvl="1"/>
            <a:r>
              <a:rPr lang="en-US" dirty="0" smtClean="0"/>
              <a:t>Transportation will begin January 19, 2021</a:t>
            </a:r>
          </a:p>
          <a:p>
            <a:pPr lvl="1"/>
            <a:r>
              <a:rPr lang="en-US" dirty="0" smtClean="0"/>
              <a:t>Students can enroll at the Fleet Management office</a:t>
            </a:r>
          </a:p>
          <a:p>
            <a:pPr lvl="1"/>
            <a:r>
              <a:rPr lang="en-US" dirty="0" smtClean="0"/>
              <a:t>Required documents:</a:t>
            </a:r>
          </a:p>
          <a:p>
            <a:pPr lvl="2"/>
            <a:r>
              <a:rPr lang="en-US" dirty="0" smtClean="0"/>
              <a:t>Enrollment Form</a:t>
            </a:r>
          </a:p>
          <a:p>
            <a:pPr lvl="2"/>
            <a:r>
              <a:rPr lang="en-US" dirty="0" smtClean="0"/>
              <a:t>Student I.D. </a:t>
            </a:r>
          </a:p>
          <a:p>
            <a:pPr lvl="2"/>
            <a:r>
              <a:rPr lang="en-US" dirty="0" smtClean="0"/>
              <a:t>Class Schedule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  <a:p>
            <a:pPr marL="914400" lvl="2" indent="0">
              <a:buNone/>
            </a:pPr>
            <a:r>
              <a:rPr lang="en-US" dirty="0" smtClean="0"/>
              <a:t>**Fleet </a:t>
            </a:r>
            <a:r>
              <a:rPr lang="en-US" dirty="0"/>
              <a:t>Management office is open, 8:00 a.m. to 5:00 p.m. - Monday to </a:t>
            </a:r>
            <a:r>
              <a:rPr lang="en-US" dirty="0" smtClean="0"/>
              <a:t>Friday**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84999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Routes: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u="sng" dirty="0" smtClean="0"/>
              <a:t>Crownpoint Campus</a:t>
            </a:r>
          </a:p>
          <a:p>
            <a:r>
              <a:rPr lang="en-US" dirty="0" smtClean="0"/>
              <a:t>Farmington New Mexico to Crownpoint main campus</a:t>
            </a:r>
          </a:p>
          <a:p>
            <a:r>
              <a:rPr lang="en-US" dirty="0" smtClean="0"/>
              <a:t>Window Rock Arizona to Crownpoint main campus</a:t>
            </a:r>
          </a:p>
          <a:p>
            <a:r>
              <a:rPr lang="en-US" dirty="0" smtClean="0"/>
              <a:t>Gallup New Mexico to Crownpoint main campus</a:t>
            </a:r>
          </a:p>
          <a:p>
            <a:r>
              <a:rPr lang="en-US" dirty="0" smtClean="0"/>
              <a:t>Pueblo Pintado to New Mexico to main campus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Chinle Campus</a:t>
            </a:r>
          </a:p>
          <a:p>
            <a:r>
              <a:rPr lang="en-US" dirty="0" smtClean="0"/>
              <a:t>Manyfarms Arizona to Tsaile to Chinle site campus and return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2000" dirty="0" smtClean="0"/>
              <a:t>Scheduled daily - Monday to Friday according to school calendar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11637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Fleet Management COVID-19 </a:t>
            </a:r>
            <a:r>
              <a:rPr lang="en-US" b="1" dirty="0"/>
              <a:t>S</a:t>
            </a:r>
            <a:r>
              <a:rPr lang="en-US" b="1" dirty="0" smtClean="0"/>
              <a:t>afety Protocol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Due to the COVID-19 we have Re-entry procedures for Student Transportation for Spring Semester 2021</a:t>
            </a:r>
          </a:p>
          <a:p>
            <a:r>
              <a:rPr lang="en-US" dirty="0" smtClean="0"/>
              <a:t>The safety of NTU students and drivers is the utmost objective during this time. </a:t>
            </a:r>
          </a:p>
          <a:p>
            <a:r>
              <a:rPr lang="en-US" dirty="0" smtClean="0"/>
              <a:t>Before entering the NTU van, all NTU students will have a temperature check conducted by the NTU driver. </a:t>
            </a:r>
          </a:p>
          <a:p>
            <a:r>
              <a:rPr lang="en-US" dirty="0" smtClean="0"/>
              <a:t>All NTU driver will ask basic COVID-19 question before entry of vehicle</a:t>
            </a:r>
          </a:p>
          <a:p>
            <a:r>
              <a:rPr lang="en-US" dirty="0"/>
              <a:t>All Students are required to wear a mask at all times during transport in NTU vehicle. </a:t>
            </a:r>
          </a:p>
        </p:txBody>
      </p:sp>
    </p:spTree>
    <p:extLst>
      <p:ext uri="{BB962C8B-B14F-4D97-AF65-F5344CB8AC3E}">
        <p14:creationId xmlns:p14="http://schemas.microsoft.com/office/powerpoint/2010/main" val="3264891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Capacity of vehicle during Spring 2021 session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03927"/>
            <a:ext cx="10515600" cy="477303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25 passenger vehicle will only transport 10 students.</a:t>
            </a:r>
          </a:p>
          <a:p>
            <a:r>
              <a:rPr lang="en-US" dirty="0" smtClean="0"/>
              <a:t>15 passenger vehicle will only transport </a:t>
            </a:r>
            <a:r>
              <a:rPr lang="en-US" dirty="0"/>
              <a:t>5</a:t>
            </a:r>
            <a:r>
              <a:rPr lang="en-US" dirty="0" smtClean="0"/>
              <a:t> students.</a:t>
            </a:r>
          </a:p>
          <a:p>
            <a:r>
              <a:rPr lang="en-US" dirty="0" smtClean="0"/>
              <a:t>8 passenger vehicle will only transport 3 students.</a:t>
            </a:r>
          </a:p>
          <a:p>
            <a:r>
              <a:rPr lang="en-US" dirty="0" smtClean="0"/>
              <a:t>4 passenger truck/car will only transport 2 employees or 1 student.</a:t>
            </a:r>
          </a:p>
          <a:p>
            <a:pPr marL="0" indent="0">
              <a:buNone/>
            </a:pPr>
            <a:r>
              <a:rPr lang="en-US" sz="2400" u="sng" dirty="0" smtClean="0"/>
              <a:t>Safety Protocol</a:t>
            </a:r>
            <a:r>
              <a:rPr lang="en-US" sz="2400" dirty="0" smtClean="0"/>
              <a:t>:</a:t>
            </a:r>
          </a:p>
          <a:p>
            <a:r>
              <a:rPr lang="en-US" sz="2400" dirty="0" smtClean="0"/>
              <a:t>Mask worn at all times (Face shield If possible)</a:t>
            </a:r>
          </a:p>
          <a:p>
            <a:r>
              <a:rPr lang="en-US" sz="2400" dirty="0" smtClean="0"/>
              <a:t>Temperature check – Anyone with a temperature of more then 99.5</a:t>
            </a:r>
            <a:r>
              <a:rPr lang="en-US" dirty="0" smtClean="0"/>
              <a:t>⁰</a:t>
            </a:r>
            <a:r>
              <a:rPr lang="en-US" sz="2400" dirty="0" smtClean="0"/>
              <a:t>will not be allowed on the van or vehicle.</a:t>
            </a:r>
          </a:p>
          <a:p>
            <a:r>
              <a:rPr lang="en-US" sz="2400" dirty="0" smtClean="0"/>
              <a:t>Recommendation, when you get on campus, please make sure you wash your hands in restroom during the day. </a:t>
            </a:r>
            <a:r>
              <a:rPr lang="en-US" sz="2400" dirty="0"/>
              <a:t>Hand Sanitizer with 60% and higher of Alcohol, will be available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99166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Fleet Management Staff: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Byron Charlee, Fleet Coordinator</a:t>
            </a:r>
          </a:p>
          <a:p>
            <a:r>
              <a:rPr lang="en-US" sz="1600" dirty="0" smtClean="0">
                <a:hlinkClick r:id="rId2"/>
              </a:rPr>
              <a:t>bcharlee@navajotech.edu</a:t>
            </a:r>
            <a:endParaRPr lang="en-US" sz="1600" dirty="0" smtClean="0"/>
          </a:p>
          <a:p>
            <a:r>
              <a:rPr lang="en-US" sz="1600" dirty="0" smtClean="0"/>
              <a:t>Office 505-387-7495 </a:t>
            </a:r>
          </a:p>
          <a:p>
            <a:r>
              <a:rPr lang="en-US" dirty="0" smtClean="0"/>
              <a:t>Shirley Long, Fleet Administration Office Assistance</a:t>
            </a:r>
          </a:p>
          <a:p>
            <a:r>
              <a:rPr lang="en-US" sz="1600" dirty="0" smtClean="0">
                <a:hlinkClick r:id="rId3"/>
              </a:rPr>
              <a:t>Slong@navajotech.edu</a:t>
            </a:r>
            <a:r>
              <a:rPr lang="en-US" sz="1600" dirty="0" smtClean="0"/>
              <a:t> </a:t>
            </a:r>
          </a:p>
          <a:p>
            <a:r>
              <a:rPr lang="en-US" sz="1600" dirty="0" smtClean="0"/>
              <a:t>Office 505-387-7498 </a:t>
            </a:r>
            <a:endParaRPr lang="en-US" dirty="0" smtClean="0"/>
          </a:p>
          <a:p>
            <a:r>
              <a:rPr lang="en-US" sz="2400" dirty="0" smtClean="0"/>
              <a:t>Paul Morgan, Lead NTU driver </a:t>
            </a:r>
          </a:p>
          <a:p>
            <a:r>
              <a:rPr lang="en-US" sz="2400" dirty="0" smtClean="0"/>
              <a:t>Ray Enrico, NTU driver</a:t>
            </a:r>
          </a:p>
          <a:p>
            <a:r>
              <a:rPr lang="en-US" sz="2400" dirty="0" smtClean="0"/>
              <a:t>Ernest Fred, NTU driver</a:t>
            </a:r>
          </a:p>
          <a:p>
            <a:r>
              <a:rPr lang="en-US" sz="2400" dirty="0" smtClean="0"/>
              <a:t>Gabrielle Trujillo, NTU driver </a:t>
            </a:r>
          </a:p>
          <a:p>
            <a:r>
              <a:rPr lang="en-US" sz="2400" dirty="0" smtClean="0"/>
              <a:t>Wileen Smith, Chinle NTU driver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20657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366</Words>
  <Application>Microsoft Office PowerPoint</Application>
  <PresentationFormat>Widescreen</PresentationFormat>
  <Paragraphs>52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Navajo Technical University</vt:lpstr>
      <vt:lpstr>Spring Semester 2021</vt:lpstr>
      <vt:lpstr>Routes:</vt:lpstr>
      <vt:lpstr>Fleet Management COVID-19 Safety Protocol</vt:lpstr>
      <vt:lpstr>Capacity of vehicle during Spring 2021 session</vt:lpstr>
      <vt:lpstr>Fleet Management Staff: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Navajo Technical University</dc:title>
  <dc:creator>Byron Charlee</dc:creator>
  <cp:lastModifiedBy>ntu</cp:lastModifiedBy>
  <cp:revision>9</cp:revision>
  <dcterms:created xsi:type="dcterms:W3CDTF">2020-07-30T21:41:13Z</dcterms:created>
  <dcterms:modified xsi:type="dcterms:W3CDTF">2021-01-21T05:29:12Z</dcterms:modified>
</cp:coreProperties>
</file>