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6" r:id="rId2"/>
    <p:sldId id="258" r:id="rId3"/>
    <p:sldId id="259" r:id="rId4"/>
    <p:sldId id="262" r:id="rId5"/>
    <p:sldId id="263" r:id="rId6"/>
    <p:sldId id="264"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B9EBBA-996F-894A-B54A-D6246ED52CEA}" type="datetimeFigureOut">
              <a:rPr lang="en-US" smtClean="0"/>
              <a:pPr/>
              <a:t>1/20/2021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2116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298980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0199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0936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799601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7334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20731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943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84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060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44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245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80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07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685851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9709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985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482E8-6E0E-1B4F-B1FD-C69DB9E858D9}" type="datetimeFigureOut">
              <a:rPr lang="en-US" smtClean="0"/>
              <a:pPr/>
              <a:t>1/20/2021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488987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mailto:careerservices@navajotech.edu" TargetMode="External"/><Relationship Id="rId2" Type="http://schemas.openxmlformats.org/officeDocument/2006/relationships/hyperlink" Target="mailto:awilson@navajotech.edu" TargetMode="External"/><Relationship Id="rId1" Type="http://schemas.openxmlformats.org/officeDocument/2006/relationships/slideLayout" Target="../slideLayouts/slideLayout5.xml"/><Relationship Id="rId4" Type="http://schemas.openxmlformats.org/officeDocument/2006/relationships/hyperlink" Target="mailto:ndenezpi@navajotech.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407" y="1496291"/>
            <a:ext cx="6539817" cy="1598762"/>
          </a:xfrm>
          <a:prstGeom prst="rect">
            <a:avLst/>
          </a:prstGeom>
        </p:spPr>
      </p:pic>
    </p:spTree>
    <p:extLst>
      <p:ext uri="{BB962C8B-B14F-4D97-AF65-F5344CB8AC3E}">
        <p14:creationId xmlns:p14="http://schemas.microsoft.com/office/powerpoint/2010/main" val="3727725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Services Staff </a:t>
            </a: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8672" y="2513138"/>
            <a:ext cx="1399530" cy="2489298"/>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9102" y="2513138"/>
            <a:ext cx="1618583" cy="2527939"/>
          </a:xfrm>
        </p:spPr>
      </p:pic>
      <p:sp>
        <p:nvSpPr>
          <p:cNvPr id="12" name="TextBox 11"/>
          <p:cNvSpPr txBox="1"/>
          <p:nvPr/>
        </p:nvSpPr>
        <p:spPr>
          <a:xfrm>
            <a:off x="2939143" y="2642259"/>
            <a:ext cx="2808514" cy="1384995"/>
          </a:xfrm>
          <a:prstGeom prst="rect">
            <a:avLst/>
          </a:prstGeom>
          <a:noFill/>
        </p:spPr>
        <p:txBody>
          <a:bodyPr wrap="square" rtlCol="0">
            <a:spAutoFit/>
          </a:bodyPr>
          <a:lstStyle/>
          <a:p>
            <a:pPr algn="ctr"/>
            <a:r>
              <a:rPr lang="en-US" sz="1200" dirty="0" smtClean="0"/>
              <a:t>Andrea Wilson, Career Services Coordinator </a:t>
            </a:r>
          </a:p>
          <a:p>
            <a:pPr algn="ctr"/>
            <a:r>
              <a:rPr lang="en-US" sz="1200" dirty="0" err="1"/>
              <a:t>bit’ahnii</a:t>
            </a:r>
            <a:r>
              <a:rPr lang="en-US" sz="1200" i="1" dirty="0"/>
              <a:t> </a:t>
            </a:r>
            <a:r>
              <a:rPr lang="en-US" sz="1200" dirty="0"/>
              <a:t>(Folded arm People) </a:t>
            </a:r>
            <a:r>
              <a:rPr lang="en-US" sz="1200" i="1" dirty="0" err="1"/>
              <a:t>nishlí</a:t>
            </a:r>
            <a:r>
              <a:rPr lang="en-US" sz="1200" i="1" dirty="0"/>
              <a:t> </a:t>
            </a:r>
            <a:r>
              <a:rPr lang="en-US" sz="1200" i="1" dirty="0" err="1"/>
              <a:t>dóó</a:t>
            </a:r>
            <a:r>
              <a:rPr lang="en-US" sz="1200" i="1" dirty="0"/>
              <a:t> </a:t>
            </a:r>
            <a:r>
              <a:rPr lang="en-US" sz="1200" i="1" dirty="0" err="1"/>
              <a:t>Kinyaa’anii</a:t>
            </a:r>
            <a:r>
              <a:rPr lang="en-US" sz="1200" i="1" dirty="0"/>
              <a:t> </a:t>
            </a:r>
            <a:r>
              <a:rPr lang="en-US" sz="1200" dirty="0"/>
              <a:t>(Towering House people) </a:t>
            </a:r>
            <a:r>
              <a:rPr lang="en-US" sz="1200" i="1" dirty="0" err="1"/>
              <a:t>báshíshchíín</a:t>
            </a:r>
            <a:r>
              <a:rPr lang="en-US" sz="1200" i="1" dirty="0"/>
              <a:t>; </a:t>
            </a:r>
            <a:endParaRPr lang="en-US" sz="1200" i="1" dirty="0" smtClean="0"/>
          </a:p>
          <a:p>
            <a:pPr algn="ctr"/>
            <a:r>
              <a:rPr lang="en-US" sz="1200" i="1" dirty="0" err="1" smtClean="0"/>
              <a:t>Ta’neezahnii</a:t>
            </a:r>
            <a:r>
              <a:rPr lang="en-US" sz="1200" i="1" dirty="0" smtClean="0"/>
              <a:t> </a:t>
            </a:r>
            <a:r>
              <a:rPr lang="en-US" sz="1200" dirty="0"/>
              <a:t>(Tangle Clan) </a:t>
            </a:r>
            <a:r>
              <a:rPr lang="en-US" sz="1200" i="1" dirty="0" err="1"/>
              <a:t>éí</a:t>
            </a:r>
            <a:r>
              <a:rPr lang="en-US" sz="1200" i="1" dirty="0"/>
              <a:t> </a:t>
            </a:r>
            <a:r>
              <a:rPr lang="en-US" sz="1200" i="1" dirty="0" err="1"/>
              <a:t>dashicheii</a:t>
            </a:r>
            <a:r>
              <a:rPr lang="en-US" sz="1200" i="1" dirty="0"/>
              <a:t> </a:t>
            </a:r>
            <a:r>
              <a:rPr lang="en-US" sz="1200" i="1" dirty="0" err="1"/>
              <a:t>dóó</a:t>
            </a:r>
            <a:r>
              <a:rPr lang="en-US" sz="1200" i="1" dirty="0"/>
              <a:t> </a:t>
            </a:r>
            <a:r>
              <a:rPr lang="en-US" sz="1200" dirty="0"/>
              <a:t>‘</a:t>
            </a:r>
            <a:r>
              <a:rPr lang="en-US" sz="1200" i="1" dirty="0"/>
              <a:t>'</a:t>
            </a:r>
            <a:r>
              <a:rPr lang="en-US" sz="1200" i="1" dirty="0" err="1"/>
              <a:t>Ashiihi</a:t>
            </a:r>
            <a:r>
              <a:rPr lang="en-US" sz="1200" dirty="0"/>
              <a:t> (Salt People) </a:t>
            </a:r>
            <a:r>
              <a:rPr lang="en-US" sz="1200" i="1" dirty="0" err="1"/>
              <a:t>éí</a:t>
            </a:r>
            <a:r>
              <a:rPr lang="en-US" sz="1200" i="1" dirty="0"/>
              <a:t> </a:t>
            </a:r>
            <a:r>
              <a:rPr lang="en-US" sz="1200" i="1" dirty="0" err="1"/>
              <a:t>dashinálí</a:t>
            </a:r>
            <a:r>
              <a:rPr lang="en-US" sz="1200" dirty="0"/>
              <a:t>.</a:t>
            </a:r>
            <a:endParaRPr lang="en-US" sz="1200" dirty="0" smtClean="0"/>
          </a:p>
        </p:txBody>
      </p:sp>
      <p:sp>
        <p:nvSpPr>
          <p:cNvPr id="13" name="TextBox 12"/>
          <p:cNvSpPr txBox="1"/>
          <p:nvPr/>
        </p:nvSpPr>
        <p:spPr>
          <a:xfrm>
            <a:off x="8229600" y="2666010"/>
            <a:ext cx="2600696" cy="461665"/>
          </a:xfrm>
          <a:prstGeom prst="rect">
            <a:avLst/>
          </a:prstGeom>
          <a:noFill/>
        </p:spPr>
        <p:txBody>
          <a:bodyPr wrap="square" rtlCol="0">
            <a:spAutoFit/>
          </a:bodyPr>
          <a:lstStyle/>
          <a:p>
            <a:pPr algn="ctr"/>
            <a:r>
              <a:rPr lang="en-US" sz="1200" dirty="0" smtClean="0"/>
              <a:t>Natalie </a:t>
            </a:r>
            <a:r>
              <a:rPr lang="en-US" sz="1200" dirty="0" err="1" smtClean="0"/>
              <a:t>Denezpi</a:t>
            </a:r>
            <a:r>
              <a:rPr lang="en-US" sz="1200" dirty="0" smtClean="0"/>
              <a:t>, Career &amp; Internship Advisor </a:t>
            </a:r>
            <a:endParaRPr lang="en-US" sz="1200" dirty="0"/>
          </a:p>
        </p:txBody>
      </p:sp>
    </p:spTree>
    <p:extLst>
      <p:ext uri="{BB962C8B-B14F-4D97-AF65-F5344CB8AC3E}">
        <p14:creationId xmlns:p14="http://schemas.microsoft.com/office/powerpoint/2010/main" val="1409794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2113808"/>
            <a:ext cx="3718455" cy="1145969"/>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SERVICES OFFERED</a:t>
            </a:r>
            <a:br>
              <a:rPr lang="en-US" dirty="0" smtClean="0"/>
            </a:br>
            <a:r>
              <a:rPr lang="en-US" dirty="0"/>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764296"/>
            <a:ext cx="5470525" cy="3686478"/>
          </a:xfrm>
        </p:spPr>
      </p:pic>
      <p:sp>
        <p:nvSpPr>
          <p:cNvPr id="4" name="Text Placeholder 3"/>
          <p:cNvSpPr>
            <a:spLocks noGrp="1"/>
          </p:cNvSpPr>
          <p:nvPr>
            <p:ph type="body" sz="half" idx="2"/>
          </p:nvPr>
        </p:nvSpPr>
        <p:spPr>
          <a:xfrm>
            <a:off x="1293811" y="3031065"/>
            <a:ext cx="3718455" cy="3120353"/>
          </a:xfrm>
        </p:spPr>
        <p:txBody>
          <a:bodyPr>
            <a:noAutofit/>
          </a:bodyPr>
          <a:lstStyle/>
          <a:p>
            <a:pPr>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Resume Development</a:t>
            </a:r>
          </a:p>
          <a:p>
            <a:pPr>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Drafting Letters of Interest </a:t>
            </a:r>
          </a:p>
          <a:p>
            <a:pPr>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Letter of Recommendations </a:t>
            </a:r>
          </a:p>
          <a:p>
            <a:pPr>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Effective Goal Setting</a:t>
            </a:r>
          </a:p>
          <a:p>
            <a:pPr>
              <a:buFont typeface="Arial" panose="020B0604020202020204" pitchFamily="34" charset="0"/>
              <a:buChar char="•"/>
            </a:pPr>
            <a:r>
              <a:rPr lang="en-US" sz="1050" dirty="0" smtClean="0">
                <a:latin typeface="Times New Roman" panose="02020603050405020304" pitchFamily="18" charset="0"/>
                <a:cs typeface="Times New Roman" panose="02020603050405020304" pitchFamily="18" charset="0"/>
              </a:rPr>
              <a:t>Academic </a:t>
            </a:r>
            <a:r>
              <a:rPr lang="en-US" sz="1050" dirty="0">
                <a:latin typeface="Times New Roman" panose="02020603050405020304" pitchFamily="18" charset="0"/>
                <a:cs typeface="Times New Roman" panose="02020603050405020304" pitchFamily="18" charset="0"/>
              </a:rPr>
              <a:t>Internships</a:t>
            </a:r>
          </a:p>
          <a:p>
            <a:pPr>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Paid Internships</a:t>
            </a:r>
          </a:p>
          <a:p>
            <a:pPr>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Mock Interviews (by appointment only)</a:t>
            </a:r>
          </a:p>
          <a:p>
            <a:pPr>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Job </a:t>
            </a:r>
            <a:r>
              <a:rPr lang="en-US" sz="1050" dirty="0" smtClean="0">
                <a:latin typeface="Times New Roman" panose="02020603050405020304" pitchFamily="18" charset="0"/>
                <a:cs typeface="Times New Roman" panose="02020603050405020304" pitchFamily="18" charset="0"/>
              </a:rPr>
              <a:t>&amp; Internship search </a:t>
            </a:r>
            <a:endParaRPr lang="en-US" sz="105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Mentorships program</a:t>
            </a:r>
          </a:p>
          <a:p>
            <a:pPr>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Weekly information sheet that provides job announcements, internship opportunities and community events. </a:t>
            </a:r>
          </a:p>
          <a:p>
            <a:pPr>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Alumni services up to 3 years after </a:t>
            </a:r>
            <a:r>
              <a:rPr lang="en-US" sz="1050" dirty="0" smtClean="0">
                <a:latin typeface="Times New Roman" panose="02020603050405020304" pitchFamily="18" charset="0"/>
                <a:cs typeface="Times New Roman" panose="02020603050405020304" pitchFamily="18" charset="0"/>
              </a:rPr>
              <a:t>graduation</a:t>
            </a:r>
            <a:endParaRPr 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46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anim calcmode="lin" valueType="num">
                                      <p:cBhvr>
                                        <p:cTn id="7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Internship </a:t>
            </a:r>
            <a:endParaRPr lang="en-US" dirty="0"/>
          </a:p>
        </p:txBody>
      </p:sp>
      <p:sp>
        <p:nvSpPr>
          <p:cNvPr id="3" name="Content Placeholder 2"/>
          <p:cNvSpPr>
            <a:spLocks noGrp="1"/>
          </p:cNvSpPr>
          <p:nvPr>
            <p:ph sz="half" idx="2"/>
          </p:nvPr>
        </p:nvSpPr>
        <p:spPr>
          <a:xfrm>
            <a:off x="1421790" y="2550424"/>
            <a:ext cx="4718304" cy="2632605"/>
          </a:xfrm>
        </p:spPr>
        <p:txBody>
          <a:bodyPr>
            <a:normAutofit fontScale="92500" lnSpcReduction="20000"/>
          </a:bodyPr>
          <a:lstStyle/>
          <a:p>
            <a:pPr marL="0" indent="0">
              <a:buNone/>
            </a:pPr>
            <a:r>
              <a:rPr lang="en-US" dirty="0"/>
              <a:t>All academic internship’s are done at the end of each students degree plan. The academic internship </a:t>
            </a:r>
            <a:r>
              <a:rPr lang="en-US" b="1" dirty="0"/>
              <a:t>does not pay the student</a:t>
            </a:r>
            <a:r>
              <a:rPr lang="en-US" dirty="0"/>
              <a:t>, </a:t>
            </a:r>
            <a:r>
              <a:rPr lang="en-US" dirty="0" smtClean="0"/>
              <a:t>but the student will gain an academic credit to complete their certificate or degree. </a:t>
            </a:r>
          </a:p>
          <a:p>
            <a:pPr marL="0" indent="0">
              <a:buNone/>
            </a:pPr>
            <a:r>
              <a:rPr lang="en-US" dirty="0" smtClean="0"/>
              <a:t>The </a:t>
            </a:r>
            <a:r>
              <a:rPr lang="en-US" dirty="0"/>
              <a:t>student will do 150 hours of onsite job training at their choice of worksite. </a:t>
            </a:r>
          </a:p>
          <a:p>
            <a:pPr marL="0" indent="0">
              <a:buNone/>
            </a:pPr>
            <a:endParaRPr lang="en-US" dirty="0"/>
          </a:p>
        </p:txBody>
      </p:sp>
      <p:sp>
        <p:nvSpPr>
          <p:cNvPr id="6" name="Text Placeholder 5"/>
          <p:cNvSpPr>
            <a:spLocks noGrp="1"/>
          </p:cNvSpPr>
          <p:nvPr>
            <p:ph type="body" sz="quarter" idx="3"/>
          </p:nvPr>
        </p:nvSpPr>
        <p:spPr>
          <a:xfrm>
            <a:off x="6180670" y="2578209"/>
            <a:ext cx="4400244" cy="372842"/>
          </a:xfrm>
        </p:spPr>
        <p:txBody>
          <a:bodyPr/>
          <a:lstStyle/>
          <a:p>
            <a:r>
              <a:rPr lang="en-US" sz="2000" dirty="0" smtClean="0">
                <a:latin typeface="Times New Roman" panose="02020603050405020304" pitchFamily="18" charset="0"/>
                <a:cs typeface="Times New Roman" panose="02020603050405020304" pitchFamily="18" charset="0"/>
              </a:rPr>
              <a:t>Academic Internship Application Process </a:t>
            </a:r>
            <a:endParaRPr lang="en-US" sz="2000"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4"/>
          </p:nvPr>
        </p:nvSpPr>
        <p:spPr>
          <a:xfrm>
            <a:off x="6180670" y="2951052"/>
            <a:ext cx="4718304" cy="3117239"/>
          </a:xfrm>
        </p:spPr>
        <p:txBody>
          <a:bodyPr>
            <a:normAutofit/>
          </a:bodyPr>
          <a:lstStyle/>
          <a:p>
            <a:r>
              <a:rPr lang="en-US" sz="1100" dirty="0" smtClean="0"/>
              <a:t>Check with program supervisor or advisor to see if you are eligible for the internship. </a:t>
            </a:r>
          </a:p>
          <a:p>
            <a:r>
              <a:rPr lang="en-US" sz="1100" dirty="0" smtClean="0"/>
              <a:t>Fill out a Internship policies and procedures. It is an agreement between the student, employer and program supervisor that the student can complete their internship with their chosen location. </a:t>
            </a:r>
          </a:p>
          <a:p>
            <a:r>
              <a:rPr lang="en-US" sz="1100" dirty="0"/>
              <a:t>Seek out employers to complete 150 hours of onsite job training. (The Office of Career Services can assist with finding an employer</a:t>
            </a:r>
            <a:r>
              <a:rPr lang="en-US" sz="1100" dirty="0" smtClean="0"/>
              <a:t>.)</a:t>
            </a:r>
          </a:p>
          <a:p>
            <a:r>
              <a:rPr lang="en-US" sz="1100" dirty="0" smtClean="0"/>
              <a:t>The Office of Career Services staff will then review the policies and procedures, contact the program supervisor and employer to secure the internship. A timesheet will be sent out to the employer to record the students hours. </a:t>
            </a:r>
          </a:p>
          <a:p>
            <a:r>
              <a:rPr lang="en-US" sz="1100" dirty="0" smtClean="0"/>
              <a:t>The end of the internship the student and employer will be given an evaluation and this shall be submitted to the Office of Career Services staff. </a:t>
            </a:r>
          </a:p>
          <a:p>
            <a:r>
              <a:rPr lang="en-US" sz="1100" dirty="0" smtClean="0"/>
              <a:t>The grade will then given to the students by the program supervisor. </a:t>
            </a:r>
            <a:endParaRPr lang="en-US" sz="1400" dirty="0" smtClean="0"/>
          </a:p>
          <a:p>
            <a:endParaRPr lang="en-US" sz="1400" dirty="0" smtClean="0"/>
          </a:p>
          <a:p>
            <a:endParaRPr lang="en-US" sz="1400" dirty="0" smtClean="0"/>
          </a:p>
          <a:p>
            <a:endParaRPr lang="en-US" dirty="0"/>
          </a:p>
        </p:txBody>
      </p:sp>
    </p:spTree>
    <p:extLst>
      <p:ext uri="{BB962C8B-B14F-4D97-AF65-F5344CB8AC3E}">
        <p14:creationId xmlns:p14="http://schemas.microsoft.com/office/powerpoint/2010/main" val="1233988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Internships </a:t>
            </a:r>
            <a:endParaRPr lang="en-US" dirty="0"/>
          </a:p>
        </p:txBody>
      </p:sp>
      <p:sp>
        <p:nvSpPr>
          <p:cNvPr id="3" name="Text Placeholder 2"/>
          <p:cNvSpPr>
            <a:spLocks noGrp="1"/>
          </p:cNvSpPr>
          <p:nvPr>
            <p:ph idx="1"/>
          </p:nvPr>
        </p:nvSpPr>
        <p:spPr/>
        <p:txBody>
          <a:bodyPr/>
          <a:lstStyle/>
          <a:p>
            <a:pPr marL="0" indent="0">
              <a:buNone/>
            </a:pPr>
            <a:r>
              <a:rPr lang="en-US" dirty="0" smtClean="0"/>
              <a:t>To qualify students must meet the following requirement:</a:t>
            </a:r>
          </a:p>
          <a:p>
            <a:r>
              <a:rPr lang="en-US" dirty="0" smtClean="0"/>
              <a:t>Must be Enrolled in a degree seeking program for the Spring of 2021. </a:t>
            </a:r>
          </a:p>
          <a:p>
            <a:r>
              <a:rPr lang="en-US" dirty="0" smtClean="0"/>
              <a:t>Work no more than 20 hours per week. </a:t>
            </a:r>
          </a:p>
          <a:p>
            <a:r>
              <a:rPr lang="en-US" dirty="0" smtClean="0"/>
              <a:t>Complete a student application with all required documents. </a:t>
            </a:r>
          </a:p>
          <a:p>
            <a:r>
              <a:rPr lang="en-US" dirty="0" smtClean="0"/>
              <a:t>Students employment must coincide with the student’s degree of study. </a:t>
            </a:r>
          </a:p>
        </p:txBody>
      </p:sp>
      <p:sp>
        <p:nvSpPr>
          <p:cNvPr id="8" name="Text Placeholder 7"/>
          <p:cNvSpPr>
            <a:spLocks noGrp="1"/>
          </p:cNvSpPr>
          <p:nvPr>
            <p:ph type="body" sz="half" idx="2"/>
          </p:nvPr>
        </p:nvSpPr>
        <p:spPr/>
        <p:txBody>
          <a:bodyPr/>
          <a:lstStyle/>
          <a:p>
            <a:r>
              <a:rPr lang="en-US" dirty="0"/>
              <a:t>Internships are a valuable way to gain professional experience or learn more about a profession you are interested in. The many benefits of an internship include developing strong teamwork skills, learning to work independently, applying what you learn in the classroom to real world situations, and making yourself competitive in the job market</a:t>
            </a:r>
          </a:p>
        </p:txBody>
      </p:sp>
    </p:spTree>
    <p:extLst>
      <p:ext uri="{BB962C8B-B14F-4D97-AF65-F5344CB8AC3E}">
        <p14:creationId xmlns:p14="http://schemas.microsoft.com/office/powerpoint/2010/main" val="1617942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Career Services Employment Expo </a:t>
            </a:r>
            <a:endParaRPr lang="en-US" dirty="0"/>
          </a:p>
        </p:txBody>
      </p:sp>
      <p:sp>
        <p:nvSpPr>
          <p:cNvPr id="3" name="Content Placeholder 2"/>
          <p:cNvSpPr>
            <a:spLocks noGrp="1"/>
          </p:cNvSpPr>
          <p:nvPr>
            <p:ph idx="1"/>
          </p:nvPr>
        </p:nvSpPr>
        <p:spPr>
          <a:xfrm>
            <a:off x="1297331" y="3053738"/>
            <a:ext cx="3666555" cy="2723607"/>
          </a:xfrm>
        </p:spPr>
        <p:txBody>
          <a:bodyPr>
            <a:normAutofit fontScale="77500" lnSpcReduction="20000"/>
          </a:bodyPr>
          <a:lstStyle/>
          <a:p>
            <a:pPr marL="0" indent="0">
              <a:buNone/>
            </a:pPr>
            <a:r>
              <a:rPr lang="en-US" sz="1400" dirty="0">
                <a:latin typeface="Times New Roman" panose="02020603050405020304" pitchFamily="18" charset="0"/>
                <a:cs typeface="Times New Roman" panose="02020603050405020304" pitchFamily="18" charset="0"/>
              </a:rPr>
              <a:t>The Office of Career Services has been hosting semester Employment Expo since 2017. Over the years the employment expo’s have been helping NTU students find employment, internship and paid internships. </a:t>
            </a:r>
          </a:p>
          <a:p>
            <a:pPr marL="0" indent="0">
              <a:buNone/>
            </a:pPr>
            <a:r>
              <a:rPr lang="en-US" sz="1400" dirty="0">
                <a:latin typeface="Times New Roman" panose="02020603050405020304" pitchFamily="18" charset="0"/>
                <a:cs typeface="Times New Roman" panose="02020603050405020304" pitchFamily="18" charset="0"/>
              </a:rPr>
              <a:t>The event would have been a two-day series of professional development. Day one is the workshop day that would consist of presentations on resume development, letter of interest review, and tips on career building. The second day would be a career fair that would house 50 plus business from all over the Navajo nations to recruit NTU students for employment or internship based opportunities. </a:t>
            </a:r>
          </a:p>
          <a:p>
            <a:pPr marL="0" indent="0">
              <a:buNone/>
            </a:pPr>
            <a:r>
              <a:rPr lang="en-US" sz="1400" dirty="0">
                <a:latin typeface="Times New Roman" panose="02020603050405020304" pitchFamily="18" charset="0"/>
                <a:cs typeface="Times New Roman" panose="02020603050405020304" pitchFamily="18" charset="0"/>
              </a:rPr>
              <a:t>Due to COVID-19 &amp; in respect of the CDC guidelines the Office of Career Services would like to host a safer and well organized career fair by providing NTU’s very first virtual career fair. </a:t>
            </a:r>
          </a:p>
          <a:p>
            <a:pPr marL="0" indent="0">
              <a:buNone/>
            </a:pPr>
            <a:r>
              <a:rPr lang="en-US" sz="1400" dirty="0">
                <a:latin typeface="Times New Roman" panose="02020603050405020304" pitchFamily="18" charset="0"/>
                <a:cs typeface="Times New Roman" panose="02020603050405020304" pitchFamily="18" charset="0"/>
              </a:rPr>
              <a:t>The next employment expo will be hosted in the month of March 2021.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600" y="1388534"/>
            <a:ext cx="5939444" cy="3965171"/>
          </a:xfrm>
          <a:prstGeom prst="rect">
            <a:avLst/>
          </a:prstGeom>
        </p:spPr>
      </p:pic>
    </p:spTree>
    <p:extLst>
      <p:ext uri="{BB962C8B-B14F-4D97-AF65-F5344CB8AC3E}">
        <p14:creationId xmlns:p14="http://schemas.microsoft.com/office/powerpoint/2010/main" val="332827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15" y="453124"/>
            <a:ext cx="10571998" cy="1755685"/>
          </a:xfrm>
        </p:spPr>
        <p:txBody>
          <a:bodyPr/>
          <a:lstStyle/>
          <a:p>
            <a:r>
              <a:rPr lang="en-US" dirty="0" smtClean="0"/>
              <a:t>CONTACT US </a:t>
            </a:r>
            <a:endParaRPr lang="en-US" dirty="0"/>
          </a:p>
        </p:txBody>
      </p:sp>
      <p:sp>
        <p:nvSpPr>
          <p:cNvPr id="3" name="Text Placeholder 2"/>
          <p:cNvSpPr>
            <a:spLocks noGrp="1"/>
          </p:cNvSpPr>
          <p:nvPr>
            <p:ph type="body" idx="1"/>
          </p:nvPr>
        </p:nvSpPr>
        <p:spPr/>
        <p:txBody>
          <a:bodyPr/>
          <a:lstStyle/>
          <a:p>
            <a:r>
              <a:rPr lang="en-US" dirty="0" smtClean="0"/>
              <a:t>Andrea Wilson </a:t>
            </a:r>
            <a:endParaRPr lang="en-US" dirty="0"/>
          </a:p>
        </p:txBody>
      </p:sp>
      <p:sp>
        <p:nvSpPr>
          <p:cNvPr id="4" name="Content Placeholder 3"/>
          <p:cNvSpPr>
            <a:spLocks noGrp="1"/>
          </p:cNvSpPr>
          <p:nvPr>
            <p:ph sz="half" idx="2"/>
          </p:nvPr>
        </p:nvSpPr>
        <p:spPr/>
        <p:txBody>
          <a:bodyPr>
            <a:normAutofit/>
          </a:bodyPr>
          <a:lstStyle/>
          <a:p>
            <a:r>
              <a:rPr lang="en-US" dirty="0" smtClean="0"/>
              <a:t>Email: </a:t>
            </a:r>
            <a:r>
              <a:rPr lang="en-US" dirty="0" smtClean="0">
                <a:hlinkClick r:id="rId2"/>
              </a:rPr>
              <a:t>awilson@navajotech.edu</a:t>
            </a:r>
            <a:endParaRPr lang="en-US" dirty="0" smtClean="0"/>
          </a:p>
          <a:p>
            <a:r>
              <a:rPr lang="en-US" dirty="0" smtClean="0"/>
              <a:t>Phone: 505-387-7372</a:t>
            </a:r>
            <a:endParaRPr lang="en-US" dirty="0"/>
          </a:p>
          <a:p>
            <a:r>
              <a:rPr lang="en-US" dirty="0" smtClean="0"/>
              <a:t>Office Location: SUB 226</a:t>
            </a:r>
          </a:p>
          <a:p>
            <a:r>
              <a:rPr lang="en-US" dirty="0" smtClean="0">
                <a:hlinkClick r:id="rId3"/>
              </a:rPr>
              <a:t>careerservices@navajotech.edu</a:t>
            </a:r>
            <a:r>
              <a:rPr lang="en-US" dirty="0" smtClean="0"/>
              <a:t> </a:t>
            </a:r>
            <a:endParaRPr lang="en-US" dirty="0"/>
          </a:p>
        </p:txBody>
      </p:sp>
      <p:sp>
        <p:nvSpPr>
          <p:cNvPr id="5" name="Text Placeholder 4"/>
          <p:cNvSpPr>
            <a:spLocks noGrp="1"/>
          </p:cNvSpPr>
          <p:nvPr>
            <p:ph type="body" sz="quarter" idx="3"/>
          </p:nvPr>
        </p:nvSpPr>
        <p:spPr/>
        <p:txBody>
          <a:bodyPr/>
          <a:lstStyle/>
          <a:p>
            <a:r>
              <a:rPr lang="en-US" dirty="0" smtClean="0"/>
              <a:t>Natalie </a:t>
            </a:r>
            <a:r>
              <a:rPr lang="en-US" dirty="0" err="1" smtClean="0"/>
              <a:t>Denezpi</a:t>
            </a:r>
            <a:r>
              <a:rPr lang="en-US" dirty="0" smtClean="0"/>
              <a:t> </a:t>
            </a:r>
            <a:endParaRPr lang="en-US" dirty="0"/>
          </a:p>
        </p:txBody>
      </p:sp>
      <p:sp>
        <p:nvSpPr>
          <p:cNvPr id="6" name="Content Placeholder 5"/>
          <p:cNvSpPr>
            <a:spLocks noGrp="1"/>
          </p:cNvSpPr>
          <p:nvPr>
            <p:ph sz="quarter" idx="4"/>
          </p:nvPr>
        </p:nvSpPr>
        <p:spPr/>
        <p:txBody>
          <a:bodyPr/>
          <a:lstStyle/>
          <a:p>
            <a:r>
              <a:rPr lang="en-US" dirty="0" smtClean="0"/>
              <a:t>Email: </a:t>
            </a:r>
            <a:r>
              <a:rPr lang="en-US" dirty="0" smtClean="0">
                <a:hlinkClick r:id="rId4"/>
              </a:rPr>
              <a:t>ndenezpi@navajotech.edu</a:t>
            </a:r>
            <a:endParaRPr lang="en-US" dirty="0" smtClean="0"/>
          </a:p>
          <a:p>
            <a:r>
              <a:rPr lang="en-US" dirty="0" smtClean="0"/>
              <a:t>Office Location: Room SUB #222</a:t>
            </a:r>
            <a:endParaRPr lang="en-US" dirty="0"/>
          </a:p>
        </p:txBody>
      </p:sp>
    </p:spTree>
    <p:extLst>
      <p:ext uri="{BB962C8B-B14F-4D97-AF65-F5344CB8AC3E}">
        <p14:creationId xmlns:p14="http://schemas.microsoft.com/office/powerpoint/2010/main" val="11422258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230</TotalTime>
  <Words>607</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Times New Roman</vt:lpstr>
      <vt:lpstr>Organic</vt:lpstr>
      <vt:lpstr>PowerPoint Presentation</vt:lpstr>
      <vt:lpstr>Career Services Staff </vt:lpstr>
      <vt:lpstr>          SERVICES OFFERED  </vt:lpstr>
      <vt:lpstr>Academic Internship </vt:lpstr>
      <vt:lpstr>Paid Internships </vt:lpstr>
      <vt:lpstr>Career Services Employment Expo </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Office Of Career Services</dc:title>
  <dc:creator>awilson</dc:creator>
  <cp:lastModifiedBy>ntu</cp:lastModifiedBy>
  <cp:revision>18</cp:revision>
  <dcterms:created xsi:type="dcterms:W3CDTF">2020-08-31T16:59:36Z</dcterms:created>
  <dcterms:modified xsi:type="dcterms:W3CDTF">2021-01-21T05:23:30Z</dcterms:modified>
</cp:coreProperties>
</file>