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16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13D9-650E-BC47-B39A-AF1B2D85D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 </a:t>
            </a:r>
            <a:r>
              <a:rPr lang="en-US" dirty="0" err="1"/>
              <a:t>PLans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E2E18-0AE0-BF40-B72F-B27703883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Lorena Giesbrecht</a:t>
            </a:r>
          </a:p>
        </p:txBody>
      </p:sp>
    </p:spTree>
    <p:extLst>
      <p:ext uri="{BB962C8B-B14F-4D97-AF65-F5344CB8AC3E}">
        <p14:creationId xmlns:p14="http://schemas.microsoft.com/office/powerpoint/2010/main" val="3089706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7B1BD-4848-244B-AC4C-FE95882E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826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74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6555C-C8BE-4248-9558-F9FBEA760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75" y="0"/>
            <a:ext cx="8714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06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38A2-6C1D-6540-B177-C4DDB280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 Policy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CC7F9C-06D4-224D-BC03-ACC0FFDB3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20" y="2966028"/>
            <a:ext cx="9873960" cy="18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CEDF-D6B2-AC40-B607-D990A1273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Rollover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DC6D2-AEB1-A24C-A870-3A9A989D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9" y="4301597"/>
            <a:ext cx="11304432" cy="8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992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5263-005C-8E49-9D33-200375C3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E0FA-0882-A343-BD1F-079E5DA92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sign up for a meal plan you must go to the cafeteria</a:t>
            </a:r>
          </a:p>
          <a:p>
            <a:r>
              <a:rPr lang="en-US" sz="3200" dirty="0"/>
              <a:t>Meal card balances are displayed on your receipt when purchasing a meal or a snack from the snack shop</a:t>
            </a:r>
          </a:p>
          <a:p>
            <a:r>
              <a:rPr lang="en-US" sz="3200" dirty="0"/>
              <a:t>You can also get your balance by asking Cafeteria or Snack </a:t>
            </a:r>
            <a:r>
              <a:rPr lang="en-US" sz="3200"/>
              <a:t>Shop staff.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915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271</TotalTime>
  <Words>57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Meal PLans</vt:lpstr>
      <vt:lpstr>PowerPoint Presentation</vt:lpstr>
      <vt:lpstr>PowerPoint Presentation</vt:lpstr>
      <vt:lpstr>Cancellation Policy</vt:lpstr>
      <vt:lpstr>Rollover policy</vt:lpstr>
      <vt:lpstr>Things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 PLans</dc:title>
  <dc:creator>Microsoft Office User</dc:creator>
  <cp:lastModifiedBy>ntu</cp:lastModifiedBy>
  <cp:revision>2</cp:revision>
  <dcterms:created xsi:type="dcterms:W3CDTF">2021-01-15T15:32:13Z</dcterms:created>
  <dcterms:modified xsi:type="dcterms:W3CDTF">2021-01-21T05:30:00Z</dcterms:modified>
</cp:coreProperties>
</file>